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73" r:id="rId1"/>
    <p:sldMasterId id="2147483674"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9144000" cy="5143500" type="screen16x9"/>
  <p:notesSz cx="6858000" cy="9144000"/>
  <p:embeddedFontLst>
    <p:embeddedFont>
      <p:font typeface="Arial Narrow" panose="020B0606020202030204" pitchFamily="34" charset="0"/>
      <p:regular r:id="rId35"/>
      <p:bold r:id="rId36"/>
      <p:italic r:id="rId37"/>
      <p:boldItalic r:id="rId38"/>
    </p:embeddedFont>
    <p:embeddedFont>
      <p:font typeface="Lustria" panose="020B0604020202020204" charset="0"/>
      <p:regular r:id="rId39"/>
    </p:embeddedFont>
    <p:embeddedFont>
      <p:font typeface="Palatino Linotype" panose="02040502050505030304" pitchFamily="18" charset="0"/>
      <p:regular r:id="rId40"/>
      <p:bold r:id="rId41"/>
      <p:italic r:id="rId42"/>
      <p:boldItalic r:id="rId43"/>
    </p:embeddedFont>
    <p:embeddedFont>
      <p:font typeface="Quicksand" panose="020B0604020202020204" charset="0"/>
      <p:regular r:id="rId44"/>
      <p:bold r:id="rId45"/>
    </p:embeddedFont>
    <p:embeddedFont>
      <p:font typeface="Roboto" panose="02000000000000000000" pitchFamily="2" charset="0"/>
      <p:regular r:id="rId46"/>
      <p:bold r:id="rId47"/>
      <p:italic r:id="rId48"/>
      <p:boldItalic r:id="rId49"/>
    </p:embeddedFont>
    <p:embeddedFont>
      <p:font typeface="Trebuchet MS" panose="020B060302020202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9B18D8D5-5B24-4EC9-A26F-3918C994E643}">
  <a:tblStyle styleId="{9B18D8D5-5B24-4EC9-A26F-3918C994E643}" styleName="Table_0">
    <a:wholeTbl>
      <a:tcTxStyle b="off" i="off">
        <a:font>
          <a:latin typeface="Palatino Linotype"/>
          <a:ea typeface="Palatino Linotype"/>
          <a:cs typeface="Palatino Linotype"/>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E9EBF2"/>
          </a:solidFill>
        </a:fill>
      </a:tcStyle>
    </a:wholeTbl>
    <a:band1H>
      <a:tcTxStyle b="off" i="off"/>
      <a:tcStyle>
        <a:tcBdr/>
        <a:fill>
          <a:solidFill>
            <a:srgbClr val="D1D5E5"/>
          </a:solidFill>
        </a:fill>
      </a:tcStyle>
    </a:band1H>
    <a:band2H>
      <a:tcTxStyle b="off" i="off"/>
      <a:tcStyle>
        <a:tcBdr/>
      </a:tcStyle>
    </a:band2H>
    <a:band1V>
      <a:tcTxStyle b="off" i="off"/>
      <a:tcStyle>
        <a:tcBdr/>
        <a:fill>
          <a:solidFill>
            <a:srgbClr val="D1D5E5"/>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1"/>
              </a:solidFill>
              <a:prstDash val="solid"/>
              <a:round/>
              <a:headEnd type="none" w="sm" len="sm"/>
              <a:tailEnd type="none" w="sm" len="sm"/>
            </a:ln>
          </a:top>
        </a:tcBdr>
        <a:fill>
          <a:solidFill>
            <a:srgbClr val="E9EBF2"/>
          </a:solidFill>
        </a:fill>
      </a:tcStyle>
    </a:lastRow>
    <a:seCell>
      <a:tcTxStyle b="off" i="off"/>
      <a:tcStyle>
        <a:tcBdr/>
      </a:tcStyle>
    </a:seCell>
    <a:swCell>
      <a:tcTxStyle b="off" i="off"/>
      <a:tcStyle>
        <a:tcBdr/>
      </a:tcStyle>
    </a:swCell>
    <a:firstRow>
      <a:tcTxStyle b="on" i="off"/>
      <a:tcStyle>
        <a:tcBdr/>
        <a:fill>
          <a:solidFill>
            <a:srgbClr val="E9EBF2"/>
          </a:solidFill>
        </a:fill>
      </a:tcStyle>
    </a:firstRow>
    <a:neCell>
      <a:tcTxStyle b="off" i="off"/>
      <a:tcStyle>
        <a:tcBdr/>
      </a:tcStyle>
    </a:neCell>
    <a:nwCell>
      <a:tcTxStyle b="off" i="off"/>
      <a:tcStyle>
        <a:tcBdr/>
      </a:tcStyle>
    </a:nwCell>
  </a:tblStyle>
  <a:tblStyle styleId="{FF5F629A-96DB-4AA9-82E5-17E80468CDB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46" d="100"/>
          <a:sy n="146" d="100"/>
        </p:scale>
        <p:origin x="594"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1124065568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1124065568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be53d6545d_0_8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be53d6545d_0_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247" name="Google Shape;247;g2be53d6545d_0_8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c2664b307b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c2664b307b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ym typeface="Quicksan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22e9c145fc_0_10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122e9c145fc_0_10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c2664b307b_1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c2664b307b_1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c2664b307b_1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c2664b307b_1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c2664b307b_1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c2664b307b_1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2b275f16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22b275f166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be53d6545d_0_8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be53d6545d_0_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320" name="Google Shape;320;g2be53d6545d_0_8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09c66cd4c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09c66cd4c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209c66cd4c5_0_2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c2664b307b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c2664b307b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29021864f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29021864f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endParaRPr/>
          </a:p>
        </p:txBody>
      </p:sp>
      <p:sp>
        <p:nvSpPr>
          <p:cNvPr id="160" name="Google Shape;160;g229021864f5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22e9c145fc_0_1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22e9c145fc_0_1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g122e9c145fc_0_1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22e9c145fc_0_1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22e9c145fc_0_1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122e9c145fc_0_1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c4a15d328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c4a15d328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g2c4a15d328f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09c66cd4c5_0_1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09c66cd4c5_0_1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c4a15d328f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c4a15d328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c4a15d328f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c4a15d328f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22e9c145fc_0_1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22e9c145fc_0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412" name="Google Shape;412;g122e9c145fc_0_11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22e9c145fc_0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122e9c145fc_0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2000"/>
              </a:spcBef>
              <a:spcAft>
                <a:spcPts val="0"/>
              </a:spcAft>
              <a:buNone/>
            </a:pPr>
            <a:endParaRPr/>
          </a:p>
        </p:txBody>
      </p:sp>
      <p:sp>
        <p:nvSpPr>
          <p:cNvPr id="421" name="Google Shape;421;g122e9c145fc_0_1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09c66cd4c5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209c66cd4c5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2000"/>
              </a:spcBef>
              <a:spcAft>
                <a:spcPts val="0"/>
              </a:spcAft>
              <a:buNone/>
            </a:pPr>
            <a:endParaRPr/>
          </a:p>
        </p:txBody>
      </p:sp>
      <p:sp>
        <p:nvSpPr>
          <p:cNvPr id="428" name="Google Shape;428;g209c66cd4c5_0_5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c670b5b2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c670b5b2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2000"/>
              </a:spcBef>
              <a:spcAft>
                <a:spcPts val="0"/>
              </a:spcAft>
              <a:buNone/>
            </a:pPr>
            <a:endParaRPr/>
          </a:p>
        </p:txBody>
      </p:sp>
      <p:sp>
        <p:nvSpPr>
          <p:cNvPr id="435" name="Google Shape;435;g2c670b5b27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be53d6545d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be53d6545d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c670b5b27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c670b5b27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2000"/>
              </a:spcBef>
              <a:spcAft>
                <a:spcPts val="0"/>
              </a:spcAft>
              <a:buNone/>
            </a:pPr>
            <a:endParaRPr/>
          </a:p>
        </p:txBody>
      </p:sp>
      <p:sp>
        <p:nvSpPr>
          <p:cNvPr id="442" name="Google Shape;442;g2c670b5b273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09c66cd4c5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09c66cd4c5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2000"/>
              </a:spcBef>
              <a:spcAft>
                <a:spcPts val="0"/>
              </a:spcAft>
              <a:buNone/>
            </a:pPr>
            <a:endParaRPr/>
          </a:p>
        </p:txBody>
      </p:sp>
      <p:sp>
        <p:nvSpPr>
          <p:cNvPr id="451" name="Google Shape;451;g209c66cd4c5_0_5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be53d6545d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be53d6545d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be53d6545d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be53d6545d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be53d6545d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be53d6545d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be53d6545d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be53d6545d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be53d6545d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be53d6545d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22e9c145fc_0_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22e9c145fc_0_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238" name="Google Shape;238;g122e9c145fc_0_9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grpSp>
        <p:nvGrpSpPr>
          <p:cNvPr id="55" name="Google Shape;55;p14"/>
          <p:cNvGrpSpPr/>
          <p:nvPr/>
        </p:nvGrpSpPr>
        <p:grpSpPr>
          <a:xfrm>
            <a:off x="6098378" y="5"/>
            <a:ext cx="3045625" cy="2030570"/>
            <a:chOff x="6098378" y="5"/>
            <a:chExt cx="3045625" cy="2030570"/>
          </a:xfrm>
        </p:grpSpPr>
        <p:sp>
          <p:nvSpPr>
            <p:cNvPr id="56" name="Google Shape;56;p14"/>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14"/>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62" name="Google Shape;62;p14"/>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3" name="Google Shape;63;p1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grpSp>
        <p:nvGrpSpPr>
          <p:cNvPr id="65" name="Google Shape;65;p15"/>
          <p:cNvGrpSpPr/>
          <p:nvPr/>
        </p:nvGrpSpPr>
        <p:grpSpPr>
          <a:xfrm>
            <a:off x="6098378" y="5"/>
            <a:ext cx="3045625" cy="2030570"/>
            <a:chOff x="6098378" y="5"/>
            <a:chExt cx="3045625" cy="2030570"/>
          </a:xfrm>
        </p:grpSpPr>
        <p:sp>
          <p:nvSpPr>
            <p:cNvPr id="66" name="Google Shape;66;p15"/>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15"/>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72" name="Google Shape;72;p1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
        <p:cNvGrpSpPr/>
        <p:nvPr/>
      </p:nvGrpSpPr>
      <p:grpSpPr>
        <a:xfrm>
          <a:off x="0" y="0"/>
          <a:ext cx="0" cy="0"/>
          <a:chOff x="0" y="0"/>
          <a:chExt cx="0" cy="0"/>
        </a:xfrm>
      </p:grpSpPr>
      <p:grpSp>
        <p:nvGrpSpPr>
          <p:cNvPr id="74" name="Google Shape;74;p16"/>
          <p:cNvGrpSpPr/>
          <p:nvPr/>
        </p:nvGrpSpPr>
        <p:grpSpPr>
          <a:xfrm>
            <a:off x="0" y="3903669"/>
            <a:ext cx="9144000" cy="1239925"/>
            <a:chOff x="0" y="3903669"/>
            <a:chExt cx="9144000" cy="1239925"/>
          </a:xfrm>
        </p:grpSpPr>
        <p:sp>
          <p:nvSpPr>
            <p:cNvPr id="75" name="Google Shape;75;p16"/>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1" name="Google Shape;81;p16"/>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2" name="Google Shape;82;p1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5" name="Google Shape;85;p17"/>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6" name="Google Shape;86;p17"/>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7" name="Google Shape;87;p1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0" name="Google Shape;90;p1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3" name="Google Shape;93;p19"/>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94" name="Google Shape;94;p1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5"/>
        <p:cNvGrpSpPr/>
        <p:nvPr/>
      </p:nvGrpSpPr>
      <p:grpSpPr>
        <a:xfrm>
          <a:off x="0" y="0"/>
          <a:ext cx="0" cy="0"/>
          <a:chOff x="0" y="0"/>
          <a:chExt cx="0" cy="0"/>
        </a:xfrm>
      </p:grpSpPr>
      <p:grpSp>
        <p:nvGrpSpPr>
          <p:cNvPr id="96" name="Google Shape;96;p20"/>
          <p:cNvGrpSpPr/>
          <p:nvPr/>
        </p:nvGrpSpPr>
        <p:grpSpPr>
          <a:xfrm>
            <a:off x="6098378" y="5"/>
            <a:ext cx="3045625" cy="2030570"/>
            <a:chOff x="6098378" y="5"/>
            <a:chExt cx="3045625" cy="2030570"/>
          </a:xfrm>
        </p:grpSpPr>
        <p:sp>
          <p:nvSpPr>
            <p:cNvPr id="97" name="Google Shape;97;p20"/>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0"/>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0"/>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0"/>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0"/>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0"/>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03" name="Google Shape;103;p2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4"/>
        <p:cNvGrpSpPr/>
        <p:nvPr/>
      </p:nvGrpSpPr>
      <p:grpSpPr>
        <a:xfrm>
          <a:off x="0" y="0"/>
          <a:ext cx="0" cy="0"/>
          <a:chOff x="0" y="0"/>
          <a:chExt cx="0" cy="0"/>
        </a:xfrm>
      </p:grpSpPr>
      <p:sp>
        <p:nvSpPr>
          <p:cNvPr id="105" name="Google Shape;105;p21"/>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2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07" name="Google Shape;107;p21"/>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8" name="Google Shape;108;p21"/>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9" name="Google Shape;109;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110" name="Google Shape;110;p2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1"/>
        <p:cNvGrpSpPr/>
        <p:nvPr/>
      </p:nvGrpSpPr>
      <p:grpSpPr>
        <a:xfrm>
          <a:off x="0" y="0"/>
          <a:ext cx="0" cy="0"/>
          <a:chOff x="0" y="0"/>
          <a:chExt cx="0" cy="0"/>
        </a:xfrm>
      </p:grpSpPr>
      <p:sp>
        <p:nvSpPr>
          <p:cNvPr id="112" name="Google Shape;112;p22"/>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13" name="Google Shape;113;p2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4"/>
        <p:cNvGrpSpPr/>
        <p:nvPr/>
      </p:nvGrpSpPr>
      <p:grpSpPr>
        <a:xfrm>
          <a:off x="0" y="0"/>
          <a:ext cx="0" cy="0"/>
          <a:chOff x="0" y="0"/>
          <a:chExt cx="0" cy="0"/>
        </a:xfrm>
      </p:grpSpPr>
      <p:grpSp>
        <p:nvGrpSpPr>
          <p:cNvPr id="115" name="Google Shape;115;p23"/>
          <p:cNvGrpSpPr/>
          <p:nvPr/>
        </p:nvGrpSpPr>
        <p:grpSpPr>
          <a:xfrm>
            <a:off x="6098378" y="5"/>
            <a:ext cx="3045625" cy="2030570"/>
            <a:chOff x="6098378" y="5"/>
            <a:chExt cx="3045625" cy="2030570"/>
          </a:xfrm>
        </p:grpSpPr>
        <p:sp>
          <p:nvSpPr>
            <p:cNvPr id="116" name="Google Shape;116;p2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23"/>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122" name="Google Shape;122;p23"/>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lt1"/>
              </a:buClr>
              <a:buSzPts val="1800"/>
              <a:buChar char="●"/>
              <a:defRPr>
                <a:solidFill>
                  <a:schemeClr val="lt1"/>
                </a:solidFill>
              </a:defRPr>
            </a:lvl1pPr>
            <a:lvl2pPr marL="914400" lvl="1" indent="-317500" algn="ctr" rtl="0">
              <a:spcBef>
                <a:spcPts val="1600"/>
              </a:spcBef>
              <a:spcAft>
                <a:spcPts val="0"/>
              </a:spcAft>
              <a:buClr>
                <a:schemeClr val="lt1"/>
              </a:buClr>
              <a:buSzPts val="1400"/>
              <a:buChar char="○"/>
              <a:defRPr>
                <a:solidFill>
                  <a:schemeClr val="lt1"/>
                </a:solidFill>
              </a:defRPr>
            </a:lvl2pPr>
            <a:lvl3pPr marL="1371600" lvl="2" indent="-317500" algn="ctr" rtl="0">
              <a:spcBef>
                <a:spcPts val="1600"/>
              </a:spcBef>
              <a:spcAft>
                <a:spcPts val="0"/>
              </a:spcAft>
              <a:buClr>
                <a:schemeClr val="lt1"/>
              </a:buClr>
              <a:buSzPts val="1400"/>
              <a:buChar char="■"/>
              <a:defRPr>
                <a:solidFill>
                  <a:schemeClr val="lt1"/>
                </a:solidFill>
              </a:defRPr>
            </a:lvl3pPr>
            <a:lvl4pPr marL="1828800" lvl="3" indent="-317500" algn="ctr" rtl="0">
              <a:spcBef>
                <a:spcPts val="1600"/>
              </a:spcBef>
              <a:spcAft>
                <a:spcPts val="0"/>
              </a:spcAft>
              <a:buClr>
                <a:schemeClr val="lt1"/>
              </a:buClr>
              <a:buSzPts val="1400"/>
              <a:buChar char="●"/>
              <a:defRPr>
                <a:solidFill>
                  <a:schemeClr val="lt1"/>
                </a:solidFill>
              </a:defRPr>
            </a:lvl4pPr>
            <a:lvl5pPr marL="2286000" lvl="4" indent="-317500" algn="ctr" rtl="0">
              <a:spcBef>
                <a:spcPts val="1600"/>
              </a:spcBef>
              <a:spcAft>
                <a:spcPts val="0"/>
              </a:spcAft>
              <a:buClr>
                <a:schemeClr val="lt1"/>
              </a:buClr>
              <a:buSzPts val="1400"/>
              <a:buChar char="○"/>
              <a:defRPr>
                <a:solidFill>
                  <a:schemeClr val="lt1"/>
                </a:solidFill>
              </a:defRPr>
            </a:lvl5pPr>
            <a:lvl6pPr marL="2743200" lvl="5" indent="-317500" algn="ctr" rtl="0">
              <a:spcBef>
                <a:spcPts val="1600"/>
              </a:spcBef>
              <a:spcAft>
                <a:spcPts val="0"/>
              </a:spcAft>
              <a:buClr>
                <a:schemeClr val="lt1"/>
              </a:buClr>
              <a:buSzPts val="1400"/>
              <a:buChar char="■"/>
              <a:defRPr>
                <a:solidFill>
                  <a:schemeClr val="lt1"/>
                </a:solidFill>
              </a:defRPr>
            </a:lvl6pPr>
            <a:lvl7pPr marL="3200400" lvl="6" indent="-317500" algn="ctr" rtl="0">
              <a:spcBef>
                <a:spcPts val="1600"/>
              </a:spcBef>
              <a:spcAft>
                <a:spcPts val="0"/>
              </a:spcAft>
              <a:buClr>
                <a:schemeClr val="lt1"/>
              </a:buClr>
              <a:buSzPts val="1400"/>
              <a:buChar char="●"/>
              <a:defRPr>
                <a:solidFill>
                  <a:schemeClr val="lt1"/>
                </a:solidFill>
              </a:defRPr>
            </a:lvl7pPr>
            <a:lvl8pPr marL="3657600" lvl="7" indent="-317500" algn="ctr" rtl="0">
              <a:spcBef>
                <a:spcPts val="1600"/>
              </a:spcBef>
              <a:spcAft>
                <a:spcPts val="0"/>
              </a:spcAft>
              <a:buClr>
                <a:schemeClr val="lt1"/>
              </a:buClr>
              <a:buSzPts val="1400"/>
              <a:buChar char="○"/>
              <a:defRPr>
                <a:solidFill>
                  <a:schemeClr val="lt1"/>
                </a:solidFill>
              </a:defRPr>
            </a:lvl8pPr>
            <a:lvl9pPr marL="4114800" lvl="8" indent="-317500" algn="ctr" rtl="0">
              <a:spcBef>
                <a:spcPts val="1600"/>
              </a:spcBef>
              <a:spcAft>
                <a:spcPts val="1600"/>
              </a:spcAft>
              <a:buClr>
                <a:schemeClr val="lt1"/>
              </a:buClr>
              <a:buSzPts val="1400"/>
              <a:buChar char="■"/>
              <a:defRPr>
                <a:solidFill>
                  <a:schemeClr val="lt1"/>
                </a:solidFill>
              </a:defRPr>
            </a:lvl9pPr>
          </a:lstStyle>
          <a:p>
            <a:endParaRPr/>
          </a:p>
        </p:txBody>
      </p:sp>
      <p:sp>
        <p:nvSpPr>
          <p:cNvPr id="123" name="Google Shape;123;p2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4"/>
        <p:cNvGrpSpPr/>
        <p:nvPr/>
      </p:nvGrpSpPr>
      <p:grpSpPr>
        <a:xfrm>
          <a:off x="0" y="0"/>
          <a:ext cx="0" cy="0"/>
          <a:chOff x="0" y="0"/>
          <a:chExt cx="0" cy="0"/>
        </a:xfrm>
      </p:grpSpPr>
      <p:sp>
        <p:nvSpPr>
          <p:cNvPr id="125" name="Google Shape;125;p2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8" name="Google Shape;128;p25"/>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1600"/>
              </a:spcBef>
              <a:spcAft>
                <a:spcPts val="0"/>
              </a:spcAft>
              <a:buClr>
                <a:schemeClr val="dk1"/>
              </a:buClr>
              <a:buSzPts val="1800"/>
              <a:buChar char="○"/>
              <a:defRPr/>
            </a:lvl2pPr>
            <a:lvl3pPr marL="1371600" lvl="2" indent="-342900" algn="l" rtl="0">
              <a:spcBef>
                <a:spcPts val="1600"/>
              </a:spcBef>
              <a:spcAft>
                <a:spcPts val="0"/>
              </a:spcAft>
              <a:buClr>
                <a:schemeClr val="dk1"/>
              </a:buClr>
              <a:buSzPts val="1800"/>
              <a:buChar char="■"/>
              <a:defRPr/>
            </a:lvl3pPr>
            <a:lvl4pPr marL="1828800" lvl="3" indent="-342900" algn="l" rtl="0">
              <a:spcBef>
                <a:spcPts val="1600"/>
              </a:spcBef>
              <a:spcAft>
                <a:spcPts val="0"/>
              </a:spcAft>
              <a:buClr>
                <a:schemeClr val="dk1"/>
              </a:buClr>
              <a:buSzPts val="1800"/>
              <a:buChar char="●"/>
              <a:defRPr/>
            </a:lvl4pPr>
            <a:lvl5pPr marL="2286000" lvl="4" indent="-342900" algn="l" rtl="0">
              <a:spcBef>
                <a:spcPts val="1600"/>
              </a:spcBef>
              <a:spcAft>
                <a:spcPts val="0"/>
              </a:spcAft>
              <a:buClr>
                <a:schemeClr val="dk1"/>
              </a:buClr>
              <a:buSzPts val="1800"/>
              <a:buChar char="○"/>
              <a:defRPr/>
            </a:lvl5pPr>
            <a:lvl6pPr marL="2743200" lvl="5" indent="-342900" algn="l" rtl="0">
              <a:spcBef>
                <a:spcPts val="1600"/>
              </a:spcBef>
              <a:spcAft>
                <a:spcPts val="0"/>
              </a:spcAft>
              <a:buClr>
                <a:schemeClr val="dk1"/>
              </a:buClr>
              <a:buSzPts val="1800"/>
              <a:buChar char="■"/>
              <a:defRPr/>
            </a:lvl6pPr>
            <a:lvl7pPr marL="3200400" lvl="6" indent="-342900" algn="l" rtl="0">
              <a:spcBef>
                <a:spcPts val="1600"/>
              </a:spcBef>
              <a:spcAft>
                <a:spcPts val="0"/>
              </a:spcAft>
              <a:buClr>
                <a:schemeClr val="dk1"/>
              </a:buClr>
              <a:buSzPts val="1800"/>
              <a:buChar char="●"/>
              <a:defRPr/>
            </a:lvl7pPr>
            <a:lvl8pPr marL="3657600" lvl="7" indent="-342900" algn="l" rtl="0">
              <a:spcBef>
                <a:spcPts val="1600"/>
              </a:spcBef>
              <a:spcAft>
                <a:spcPts val="0"/>
              </a:spcAft>
              <a:buClr>
                <a:schemeClr val="dk1"/>
              </a:buClr>
              <a:buSzPts val="1800"/>
              <a:buChar char="○"/>
              <a:defRPr/>
            </a:lvl8pPr>
            <a:lvl9pPr marL="4114800" lvl="8" indent="-342900" algn="l" rtl="0">
              <a:spcBef>
                <a:spcPts val="1600"/>
              </a:spcBef>
              <a:spcAft>
                <a:spcPts val="1600"/>
              </a:spcAft>
              <a:buClr>
                <a:schemeClr val="dk1"/>
              </a:buClr>
              <a:buSzPts val="1800"/>
              <a:buChar char="■"/>
              <a:defRPr/>
            </a:lvl9pPr>
          </a:lstStyle>
          <a:p>
            <a:endParaRPr/>
          </a:p>
        </p:txBody>
      </p:sp>
      <p:sp>
        <p:nvSpPr>
          <p:cNvPr id="129" name="Google Shape;129;p2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2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a:off x="457200" y="258856"/>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1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4" name="Google Shape;134;p26"/>
          <p:cNvSpPr txBox="1">
            <a:spLocks noGrp="1"/>
          </p:cNvSpPr>
          <p:nvPr>
            <p:ph type="body" idx="1"/>
          </p:nvPr>
        </p:nvSpPr>
        <p:spPr>
          <a:xfrm>
            <a:off x="4636008" y="2088356"/>
            <a:ext cx="3767400" cy="1166100"/>
          </a:xfrm>
          <a:prstGeom prst="rect">
            <a:avLst/>
          </a:prstGeom>
          <a:noFill/>
          <a:ln>
            <a:noFill/>
          </a:ln>
        </p:spPr>
        <p:txBody>
          <a:bodyPr spcFirstLastPara="1" wrap="square" lIns="91425" tIns="45700" rIns="91425" bIns="45700" anchor="t" anchorCtr="0">
            <a:noAutofit/>
          </a:bodyPr>
          <a:lstStyle>
            <a:lvl1pPr marL="457200" lvl="0" indent="-331470" algn="l" rtl="0">
              <a:spcBef>
                <a:spcPts val="2000"/>
              </a:spcBef>
              <a:spcAft>
                <a:spcPts val="0"/>
              </a:spcAft>
              <a:buSzPts val="1620"/>
              <a:buChar char="●"/>
              <a:defRPr sz="1800"/>
            </a:lvl1pPr>
            <a:lvl2pPr marL="914400" lvl="1" indent="-331469" algn="l" rtl="0">
              <a:spcBef>
                <a:spcPts val="1600"/>
              </a:spcBef>
              <a:spcAft>
                <a:spcPts val="0"/>
              </a:spcAft>
              <a:buSzPts val="1620"/>
              <a:buChar char="○"/>
              <a:defRPr sz="1800"/>
            </a:lvl2pPr>
            <a:lvl3pPr marL="1371600" lvl="2" indent="-331469" algn="l" rtl="0">
              <a:spcBef>
                <a:spcPts val="1600"/>
              </a:spcBef>
              <a:spcAft>
                <a:spcPts val="0"/>
              </a:spcAft>
              <a:buSzPts val="1620"/>
              <a:buChar char="■"/>
              <a:defRPr sz="1800"/>
            </a:lvl3pPr>
            <a:lvl4pPr marL="1828800" lvl="3" indent="-331469" algn="l" rtl="0">
              <a:spcBef>
                <a:spcPts val="1600"/>
              </a:spcBef>
              <a:spcAft>
                <a:spcPts val="0"/>
              </a:spcAft>
              <a:buSzPts val="1620"/>
              <a:buChar char="●"/>
              <a:defRPr sz="1800"/>
            </a:lvl4pPr>
            <a:lvl5pPr marL="2286000" lvl="4" indent="-331470" algn="l" rtl="0">
              <a:spcBef>
                <a:spcPts val="1600"/>
              </a:spcBef>
              <a:spcAft>
                <a:spcPts val="0"/>
              </a:spcAft>
              <a:buSzPts val="1620"/>
              <a:buChar char="○"/>
              <a:defRPr sz="1800"/>
            </a:lvl5pPr>
            <a:lvl6pPr marL="2743200" lvl="5" indent="-320039" algn="l" rtl="0">
              <a:spcBef>
                <a:spcPts val="1600"/>
              </a:spcBef>
              <a:spcAft>
                <a:spcPts val="0"/>
              </a:spcAft>
              <a:buSzPts val="1440"/>
              <a:buChar char="■"/>
              <a:defRPr sz="1600"/>
            </a:lvl6pPr>
            <a:lvl7pPr marL="3200400" lvl="6" indent="-320039" algn="l" rtl="0">
              <a:spcBef>
                <a:spcPts val="1600"/>
              </a:spcBef>
              <a:spcAft>
                <a:spcPts val="0"/>
              </a:spcAft>
              <a:buSzPts val="1440"/>
              <a:buChar char="●"/>
              <a:defRPr sz="1600"/>
            </a:lvl7pPr>
            <a:lvl8pPr marL="3657600" lvl="7" indent="-320040" algn="l" rtl="0">
              <a:spcBef>
                <a:spcPts val="1600"/>
              </a:spcBef>
              <a:spcAft>
                <a:spcPts val="0"/>
              </a:spcAft>
              <a:buSzPts val="1440"/>
              <a:buChar char="○"/>
              <a:defRPr sz="1600"/>
            </a:lvl8pPr>
            <a:lvl9pPr marL="4114800" lvl="8" indent="-320040" algn="l" rtl="0">
              <a:spcBef>
                <a:spcPts val="1600"/>
              </a:spcBef>
              <a:spcAft>
                <a:spcPts val="1600"/>
              </a:spcAft>
              <a:buSzPts val="1440"/>
              <a:buChar char="■"/>
              <a:defRPr sz="1600"/>
            </a:lvl9pPr>
          </a:lstStyle>
          <a:p>
            <a:endParaRPr/>
          </a:p>
        </p:txBody>
      </p:sp>
      <p:sp>
        <p:nvSpPr>
          <p:cNvPr id="135" name="Google Shape;135;p2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6" name="Google Shape;136;p26"/>
          <p:cNvSpPr txBox="1">
            <a:spLocks noGrp="1"/>
          </p:cNvSpPr>
          <p:nvPr>
            <p:ph type="ftr" idx="11"/>
          </p:nvPr>
        </p:nvSpPr>
        <p:spPr>
          <a:xfrm>
            <a:off x="5789613" y="4767263"/>
            <a:ext cx="28956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p26"/>
          <p:cNvSpPr txBox="1">
            <a:spLocks noGrp="1"/>
          </p:cNvSpPr>
          <p:nvPr>
            <p:ph type="sldNum" idx="12"/>
          </p:nvPr>
        </p:nvSpPr>
        <p:spPr>
          <a:xfrm>
            <a:off x="4305300" y="4767263"/>
            <a:ext cx="5334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
        <p:nvSpPr>
          <p:cNvPr id="138" name="Google Shape;138;p26"/>
          <p:cNvSpPr txBox="1">
            <a:spLocks noGrp="1"/>
          </p:cNvSpPr>
          <p:nvPr>
            <p:ph type="body" idx="2"/>
          </p:nvPr>
        </p:nvSpPr>
        <p:spPr>
          <a:xfrm>
            <a:off x="4636008" y="3372802"/>
            <a:ext cx="3767400" cy="1166100"/>
          </a:xfrm>
          <a:prstGeom prst="rect">
            <a:avLst/>
          </a:prstGeom>
          <a:noFill/>
          <a:ln>
            <a:noFill/>
          </a:ln>
        </p:spPr>
        <p:txBody>
          <a:bodyPr spcFirstLastPara="1" wrap="square" lIns="91425" tIns="45700" rIns="91425" bIns="45700" anchor="t" anchorCtr="0">
            <a:noAutofit/>
          </a:bodyPr>
          <a:lstStyle>
            <a:lvl1pPr marL="457200" lvl="0" indent="-331470" algn="l" rtl="0">
              <a:spcBef>
                <a:spcPts val="2000"/>
              </a:spcBef>
              <a:spcAft>
                <a:spcPts val="0"/>
              </a:spcAft>
              <a:buSzPts val="1620"/>
              <a:buChar char="●"/>
              <a:defRPr sz="1800"/>
            </a:lvl1pPr>
            <a:lvl2pPr marL="914400" lvl="1" indent="-331469" algn="l" rtl="0">
              <a:spcBef>
                <a:spcPts val="1600"/>
              </a:spcBef>
              <a:spcAft>
                <a:spcPts val="0"/>
              </a:spcAft>
              <a:buSzPts val="1620"/>
              <a:buChar char="○"/>
              <a:defRPr sz="1800"/>
            </a:lvl2pPr>
            <a:lvl3pPr marL="1371600" lvl="2" indent="-331469" algn="l" rtl="0">
              <a:spcBef>
                <a:spcPts val="1600"/>
              </a:spcBef>
              <a:spcAft>
                <a:spcPts val="0"/>
              </a:spcAft>
              <a:buSzPts val="1620"/>
              <a:buChar char="■"/>
              <a:defRPr sz="1800"/>
            </a:lvl3pPr>
            <a:lvl4pPr marL="1828800" lvl="3" indent="-331469" algn="l" rtl="0">
              <a:spcBef>
                <a:spcPts val="1600"/>
              </a:spcBef>
              <a:spcAft>
                <a:spcPts val="0"/>
              </a:spcAft>
              <a:buSzPts val="1620"/>
              <a:buChar char="●"/>
              <a:defRPr sz="1800"/>
            </a:lvl4pPr>
            <a:lvl5pPr marL="2286000" lvl="4" indent="-331470" algn="l" rtl="0">
              <a:spcBef>
                <a:spcPts val="1600"/>
              </a:spcBef>
              <a:spcAft>
                <a:spcPts val="0"/>
              </a:spcAft>
              <a:buSzPts val="1620"/>
              <a:buChar char="○"/>
              <a:defRPr sz="1800"/>
            </a:lvl5pPr>
            <a:lvl6pPr marL="2743200" lvl="5" indent="-320039" algn="l" rtl="0">
              <a:spcBef>
                <a:spcPts val="1600"/>
              </a:spcBef>
              <a:spcAft>
                <a:spcPts val="0"/>
              </a:spcAft>
              <a:buSzPts val="1440"/>
              <a:buChar char="■"/>
              <a:defRPr sz="1600"/>
            </a:lvl6pPr>
            <a:lvl7pPr marL="3200400" lvl="6" indent="-320039" algn="l" rtl="0">
              <a:spcBef>
                <a:spcPts val="1600"/>
              </a:spcBef>
              <a:spcAft>
                <a:spcPts val="0"/>
              </a:spcAft>
              <a:buSzPts val="1440"/>
              <a:buChar char="●"/>
              <a:defRPr sz="1600"/>
            </a:lvl7pPr>
            <a:lvl8pPr marL="3657600" lvl="7" indent="-320040" algn="l" rtl="0">
              <a:spcBef>
                <a:spcPts val="1600"/>
              </a:spcBef>
              <a:spcAft>
                <a:spcPts val="0"/>
              </a:spcAft>
              <a:buSzPts val="1440"/>
              <a:buChar char="○"/>
              <a:defRPr sz="1600"/>
            </a:lvl8pPr>
            <a:lvl9pPr marL="4114800" lvl="8" indent="-320040" algn="l" rtl="0">
              <a:spcBef>
                <a:spcPts val="1600"/>
              </a:spcBef>
              <a:spcAft>
                <a:spcPts val="1600"/>
              </a:spcAft>
              <a:buSzPts val="1440"/>
              <a:buChar char="■"/>
              <a:defRPr sz="1600"/>
            </a:lvl9pPr>
          </a:lstStyle>
          <a:p>
            <a:endParaRPr/>
          </a:p>
        </p:txBody>
      </p:sp>
      <p:sp>
        <p:nvSpPr>
          <p:cNvPr id="139" name="Google Shape;139;p26"/>
          <p:cNvSpPr txBox="1">
            <a:spLocks noGrp="1"/>
          </p:cNvSpPr>
          <p:nvPr>
            <p:ph type="body" idx="3"/>
          </p:nvPr>
        </p:nvSpPr>
        <p:spPr>
          <a:xfrm>
            <a:off x="740664" y="2088356"/>
            <a:ext cx="3767400" cy="2439600"/>
          </a:xfrm>
          <a:prstGeom prst="rect">
            <a:avLst/>
          </a:prstGeom>
          <a:noFill/>
          <a:ln>
            <a:noFill/>
          </a:ln>
        </p:spPr>
        <p:txBody>
          <a:bodyPr spcFirstLastPara="1" wrap="square" lIns="91425" tIns="45700" rIns="91425" bIns="45700" anchor="t" anchorCtr="0">
            <a:noAutofit/>
          </a:bodyPr>
          <a:lstStyle>
            <a:lvl1pPr marL="457200" lvl="0" indent="-331470" algn="l" rtl="0">
              <a:spcBef>
                <a:spcPts val="2000"/>
              </a:spcBef>
              <a:spcAft>
                <a:spcPts val="0"/>
              </a:spcAft>
              <a:buSzPts val="1620"/>
              <a:buChar char="●"/>
              <a:defRPr sz="1800"/>
            </a:lvl1pPr>
            <a:lvl2pPr marL="914400" lvl="1" indent="-331469" algn="l" rtl="0">
              <a:spcBef>
                <a:spcPts val="1600"/>
              </a:spcBef>
              <a:spcAft>
                <a:spcPts val="0"/>
              </a:spcAft>
              <a:buSzPts val="1620"/>
              <a:buChar char="○"/>
              <a:defRPr sz="1800"/>
            </a:lvl2pPr>
            <a:lvl3pPr marL="1371600" lvl="2" indent="-331469" algn="l" rtl="0">
              <a:spcBef>
                <a:spcPts val="1600"/>
              </a:spcBef>
              <a:spcAft>
                <a:spcPts val="0"/>
              </a:spcAft>
              <a:buSzPts val="1620"/>
              <a:buChar char="■"/>
              <a:defRPr sz="1800"/>
            </a:lvl3pPr>
            <a:lvl4pPr marL="1828800" lvl="3" indent="-331469" algn="l" rtl="0">
              <a:spcBef>
                <a:spcPts val="1600"/>
              </a:spcBef>
              <a:spcAft>
                <a:spcPts val="0"/>
              </a:spcAft>
              <a:buSzPts val="1620"/>
              <a:buChar char="●"/>
              <a:defRPr sz="1800"/>
            </a:lvl4pPr>
            <a:lvl5pPr marL="2286000" lvl="4" indent="-331470" algn="l" rtl="0">
              <a:spcBef>
                <a:spcPts val="1600"/>
              </a:spcBef>
              <a:spcAft>
                <a:spcPts val="0"/>
              </a:spcAft>
              <a:buSzPts val="1620"/>
              <a:buChar char="○"/>
              <a:defRPr sz="1800"/>
            </a:lvl5pPr>
            <a:lvl6pPr marL="2743200" lvl="5" indent="-320039" algn="l" rtl="0">
              <a:spcBef>
                <a:spcPts val="1600"/>
              </a:spcBef>
              <a:spcAft>
                <a:spcPts val="0"/>
              </a:spcAft>
              <a:buSzPts val="1440"/>
              <a:buChar char="■"/>
              <a:defRPr sz="1600"/>
            </a:lvl6pPr>
            <a:lvl7pPr marL="3200400" lvl="6" indent="-320039" algn="l" rtl="0">
              <a:spcBef>
                <a:spcPts val="1600"/>
              </a:spcBef>
              <a:spcAft>
                <a:spcPts val="0"/>
              </a:spcAft>
              <a:buSzPts val="1440"/>
              <a:buChar char="●"/>
              <a:defRPr sz="1600"/>
            </a:lvl7pPr>
            <a:lvl8pPr marL="3657600" lvl="7" indent="-320040" algn="l" rtl="0">
              <a:spcBef>
                <a:spcPts val="1600"/>
              </a:spcBef>
              <a:spcAft>
                <a:spcPts val="0"/>
              </a:spcAft>
              <a:buSzPts val="1440"/>
              <a:buChar char="○"/>
              <a:defRPr sz="1600"/>
            </a:lvl8pPr>
            <a:lvl9pPr marL="4114800" lvl="8" indent="-320040" algn="l" rtl="0">
              <a:spcBef>
                <a:spcPts val="1600"/>
              </a:spcBef>
              <a:spcAft>
                <a:spcPts val="1600"/>
              </a:spcAft>
              <a:buSzPts val="1440"/>
              <a:buChar char="■"/>
              <a:defRPr sz="1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0"/>
        <p:cNvGrpSpPr/>
        <p:nvPr/>
      </p:nvGrpSpPr>
      <p:grpSpPr>
        <a:xfrm>
          <a:off x="0" y="0"/>
          <a:ext cx="0" cy="0"/>
          <a:chOff x="0" y="0"/>
          <a:chExt cx="0" cy="0"/>
        </a:xfrm>
      </p:grpSpPr>
      <p:sp>
        <p:nvSpPr>
          <p:cNvPr id="141" name="Google Shape;141;p27"/>
          <p:cNvSpPr txBox="1">
            <a:spLocks noGrp="1"/>
          </p:cNvSpPr>
          <p:nvPr>
            <p:ph type="title"/>
          </p:nvPr>
        </p:nvSpPr>
        <p:spPr>
          <a:xfrm>
            <a:off x="457200" y="258856"/>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lt1"/>
              </a:buClr>
              <a:buSzPts val="4600"/>
              <a:buFont typeface="Lustria"/>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7"/>
          <p:cNvSpPr txBox="1">
            <a:spLocks noGrp="1"/>
          </p:cNvSpPr>
          <p:nvPr>
            <p:ph type="body" idx="1"/>
          </p:nvPr>
        </p:nvSpPr>
        <p:spPr>
          <a:xfrm>
            <a:off x="740664" y="1674158"/>
            <a:ext cx="3767400" cy="571500"/>
          </a:xfrm>
          <a:prstGeom prst="rect">
            <a:avLst/>
          </a:prstGeom>
          <a:noFill/>
          <a:ln>
            <a:noFill/>
          </a:ln>
        </p:spPr>
        <p:txBody>
          <a:bodyPr spcFirstLastPara="1" wrap="square" lIns="91425" tIns="45700" rIns="91425" bIns="45700" anchor="b" anchorCtr="0">
            <a:noAutofit/>
          </a:bodyPr>
          <a:lstStyle>
            <a:lvl1pPr marL="457200" lvl="0" indent="-228600" algn="ctr" rtl="0">
              <a:lnSpc>
                <a:spcPct val="108333"/>
              </a:lnSpc>
              <a:spcBef>
                <a:spcPts val="0"/>
              </a:spcBef>
              <a:spcAft>
                <a:spcPts val="0"/>
              </a:spcAft>
              <a:buSzPts val="2160"/>
              <a:buNone/>
              <a:defRPr sz="2400" b="1">
                <a:solidFill>
                  <a:schemeClr val="accent1"/>
                </a:solidFill>
              </a:defRPr>
            </a:lvl1pPr>
            <a:lvl2pPr marL="914400" lvl="1" indent="-228600" algn="l" rtl="0">
              <a:spcBef>
                <a:spcPts val="1600"/>
              </a:spcBef>
              <a:spcAft>
                <a:spcPts val="0"/>
              </a:spcAft>
              <a:buSzPts val="1800"/>
              <a:buNone/>
              <a:defRPr sz="2000" b="1"/>
            </a:lvl2pPr>
            <a:lvl3pPr marL="1371600" lvl="2" indent="-228600" algn="l" rtl="0">
              <a:spcBef>
                <a:spcPts val="1600"/>
              </a:spcBef>
              <a:spcAft>
                <a:spcPts val="0"/>
              </a:spcAft>
              <a:buSzPts val="1620"/>
              <a:buNone/>
              <a:defRPr sz="1800" b="1"/>
            </a:lvl3pPr>
            <a:lvl4pPr marL="1828800" lvl="3" indent="-228600" algn="l" rtl="0">
              <a:spcBef>
                <a:spcPts val="1600"/>
              </a:spcBef>
              <a:spcAft>
                <a:spcPts val="0"/>
              </a:spcAft>
              <a:buSzPts val="1440"/>
              <a:buNone/>
              <a:defRPr sz="1600" b="1"/>
            </a:lvl4pPr>
            <a:lvl5pPr marL="2286000" lvl="4" indent="-228600" algn="l" rtl="0">
              <a:spcBef>
                <a:spcPts val="1600"/>
              </a:spcBef>
              <a:spcAft>
                <a:spcPts val="0"/>
              </a:spcAft>
              <a:buSzPts val="1440"/>
              <a:buNone/>
              <a:defRPr sz="1600" b="1"/>
            </a:lvl5pPr>
            <a:lvl6pPr marL="2743200" lvl="5" indent="-228600" algn="l" rtl="0">
              <a:spcBef>
                <a:spcPts val="1600"/>
              </a:spcBef>
              <a:spcAft>
                <a:spcPts val="0"/>
              </a:spcAft>
              <a:buSzPts val="1440"/>
              <a:buNone/>
              <a:defRPr sz="1600" b="1"/>
            </a:lvl6pPr>
            <a:lvl7pPr marL="3200400" lvl="6" indent="-228600" algn="l" rtl="0">
              <a:spcBef>
                <a:spcPts val="1600"/>
              </a:spcBef>
              <a:spcAft>
                <a:spcPts val="0"/>
              </a:spcAft>
              <a:buSzPts val="1440"/>
              <a:buNone/>
              <a:defRPr sz="1600" b="1"/>
            </a:lvl7pPr>
            <a:lvl8pPr marL="3657600" lvl="7" indent="-228600" algn="l" rtl="0">
              <a:spcBef>
                <a:spcPts val="1600"/>
              </a:spcBef>
              <a:spcAft>
                <a:spcPts val="0"/>
              </a:spcAft>
              <a:buSzPts val="1440"/>
              <a:buNone/>
              <a:defRPr sz="1600" b="1"/>
            </a:lvl8pPr>
            <a:lvl9pPr marL="4114800" lvl="8" indent="-228600" algn="l" rtl="0">
              <a:spcBef>
                <a:spcPts val="1600"/>
              </a:spcBef>
              <a:spcAft>
                <a:spcPts val="1600"/>
              </a:spcAft>
              <a:buSzPts val="1440"/>
              <a:buNone/>
              <a:defRPr sz="1600" b="1"/>
            </a:lvl9pPr>
          </a:lstStyle>
          <a:p>
            <a:endParaRPr/>
          </a:p>
        </p:txBody>
      </p:sp>
      <p:sp>
        <p:nvSpPr>
          <p:cNvPr id="143" name="Google Shape;143;p27"/>
          <p:cNvSpPr txBox="1">
            <a:spLocks noGrp="1"/>
          </p:cNvSpPr>
          <p:nvPr>
            <p:ph type="body" idx="2"/>
          </p:nvPr>
        </p:nvSpPr>
        <p:spPr>
          <a:xfrm>
            <a:off x="740664" y="2370044"/>
            <a:ext cx="3767400" cy="2168700"/>
          </a:xfrm>
          <a:prstGeom prst="rect">
            <a:avLst/>
          </a:prstGeom>
          <a:noFill/>
          <a:ln>
            <a:noFill/>
          </a:ln>
        </p:spPr>
        <p:txBody>
          <a:bodyPr spcFirstLastPara="1" wrap="square" lIns="91425" tIns="45700" rIns="91425" bIns="45700" anchor="t" anchorCtr="0">
            <a:noAutofit/>
          </a:bodyPr>
          <a:lstStyle>
            <a:lvl1pPr marL="457200" lvl="0" indent="-331470" algn="l" rtl="0">
              <a:spcBef>
                <a:spcPts val="2000"/>
              </a:spcBef>
              <a:spcAft>
                <a:spcPts val="0"/>
              </a:spcAft>
              <a:buSzPts val="1620"/>
              <a:buChar char="●"/>
              <a:defRPr sz="1800"/>
            </a:lvl1pPr>
            <a:lvl2pPr marL="914400" lvl="1" indent="-331469" algn="l" rtl="0">
              <a:spcBef>
                <a:spcPts val="1600"/>
              </a:spcBef>
              <a:spcAft>
                <a:spcPts val="0"/>
              </a:spcAft>
              <a:buSzPts val="1620"/>
              <a:buChar char="○"/>
              <a:defRPr sz="1800"/>
            </a:lvl2pPr>
            <a:lvl3pPr marL="1371600" lvl="2" indent="-331469" algn="l" rtl="0">
              <a:spcBef>
                <a:spcPts val="1600"/>
              </a:spcBef>
              <a:spcAft>
                <a:spcPts val="0"/>
              </a:spcAft>
              <a:buSzPts val="1620"/>
              <a:buChar char="■"/>
              <a:defRPr sz="1800"/>
            </a:lvl3pPr>
            <a:lvl4pPr marL="1828800" lvl="3" indent="-331469" algn="l" rtl="0">
              <a:spcBef>
                <a:spcPts val="1600"/>
              </a:spcBef>
              <a:spcAft>
                <a:spcPts val="0"/>
              </a:spcAft>
              <a:buSzPts val="1620"/>
              <a:buChar char="●"/>
              <a:defRPr sz="1800"/>
            </a:lvl4pPr>
            <a:lvl5pPr marL="2286000" lvl="4" indent="-331470" algn="l" rtl="0">
              <a:spcBef>
                <a:spcPts val="1600"/>
              </a:spcBef>
              <a:spcAft>
                <a:spcPts val="0"/>
              </a:spcAft>
              <a:buSzPts val="1620"/>
              <a:buChar char="○"/>
              <a:defRPr sz="1800"/>
            </a:lvl5pPr>
            <a:lvl6pPr marL="2743200" lvl="5" indent="-320039" algn="l" rtl="0">
              <a:spcBef>
                <a:spcPts val="1600"/>
              </a:spcBef>
              <a:spcAft>
                <a:spcPts val="0"/>
              </a:spcAft>
              <a:buSzPts val="1440"/>
              <a:buChar char="■"/>
              <a:defRPr sz="1600"/>
            </a:lvl6pPr>
            <a:lvl7pPr marL="3200400" lvl="6" indent="-320039" algn="l" rtl="0">
              <a:spcBef>
                <a:spcPts val="1600"/>
              </a:spcBef>
              <a:spcAft>
                <a:spcPts val="0"/>
              </a:spcAft>
              <a:buSzPts val="1440"/>
              <a:buChar char="●"/>
              <a:defRPr sz="1600"/>
            </a:lvl7pPr>
            <a:lvl8pPr marL="3657600" lvl="7" indent="-320040" algn="l" rtl="0">
              <a:spcBef>
                <a:spcPts val="1600"/>
              </a:spcBef>
              <a:spcAft>
                <a:spcPts val="0"/>
              </a:spcAft>
              <a:buSzPts val="1440"/>
              <a:buChar char="○"/>
              <a:defRPr sz="1600"/>
            </a:lvl8pPr>
            <a:lvl9pPr marL="4114800" lvl="8" indent="-320040" algn="l" rtl="0">
              <a:spcBef>
                <a:spcPts val="1600"/>
              </a:spcBef>
              <a:spcAft>
                <a:spcPts val="1600"/>
              </a:spcAft>
              <a:buSzPts val="1440"/>
              <a:buChar char="■"/>
              <a:defRPr sz="1600"/>
            </a:lvl9pPr>
          </a:lstStyle>
          <a:p>
            <a:endParaRPr/>
          </a:p>
        </p:txBody>
      </p:sp>
      <p:sp>
        <p:nvSpPr>
          <p:cNvPr id="144" name="Google Shape;144;p27"/>
          <p:cNvSpPr txBox="1">
            <a:spLocks noGrp="1"/>
          </p:cNvSpPr>
          <p:nvPr>
            <p:ph type="body" idx="3"/>
          </p:nvPr>
        </p:nvSpPr>
        <p:spPr>
          <a:xfrm>
            <a:off x="4631578" y="1674158"/>
            <a:ext cx="3767400" cy="571500"/>
          </a:xfrm>
          <a:prstGeom prst="rect">
            <a:avLst/>
          </a:prstGeom>
          <a:noFill/>
          <a:ln>
            <a:noFill/>
          </a:ln>
        </p:spPr>
        <p:txBody>
          <a:bodyPr spcFirstLastPara="1" wrap="square" lIns="91425" tIns="45700" rIns="91425" bIns="45700" anchor="b" anchorCtr="0">
            <a:noAutofit/>
          </a:bodyPr>
          <a:lstStyle>
            <a:lvl1pPr marL="457200" lvl="0" indent="-228600" algn="ctr" rtl="0">
              <a:lnSpc>
                <a:spcPct val="108333"/>
              </a:lnSpc>
              <a:spcBef>
                <a:spcPts val="0"/>
              </a:spcBef>
              <a:spcAft>
                <a:spcPts val="0"/>
              </a:spcAft>
              <a:buSzPts val="2160"/>
              <a:buNone/>
              <a:defRPr sz="2400" b="1">
                <a:solidFill>
                  <a:schemeClr val="accent1"/>
                </a:solidFill>
              </a:defRPr>
            </a:lvl1pPr>
            <a:lvl2pPr marL="914400" lvl="1" indent="-228600" algn="l" rtl="0">
              <a:spcBef>
                <a:spcPts val="1600"/>
              </a:spcBef>
              <a:spcAft>
                <a:spcPts val="0"/>
              </a:spcAft>
              <a:buSzPts val="1800"/>
              <a:buNone/>
              <a:defRPr sz="2000" b="1"/>
            </a:lvl2pPr>
            <a:lvl3pPr marL="1371600" lvl="2" indent="-228600" algn="l" rtl="0">
              <a:spcBef>
                <a:spcPts val="1600"/>
              </a:spcBef>
              <a:spcAft>
                <a:spcPts val="0"/>
              </a:spcAft>
              <a:buSzPts val="1620"/>
              <a:buNone/>
              <a:defRPr sz="1800" b="1"/>
            </a:lvl3pPr>
            <a:lvl4pPr marL="1828800" lvl="3" indent="-228600" algn="l" rtl="0">
              <a:spcBef>
                <a:spcPts val="1600"/>
              </a:spcBef>
              <a:spcAft>
                <a:spcPts val="0"/>
              </a:spcAft>
              <a:buSzPts val="1440"/>
              <a:buNone/>
              <a:defRPr sz="1600" b="1"/>
            </a:lvl4pPr>
            <a:lvl5pPr marL="2286000" lvl="4" indent="-228600" algn="l" rtl="0">
              <a:spcBef>
                <a:spcPts val="1600"/>
              </a:spcBef>
              <a:spcAft>
                <a:spcPts val="0"/>
              </a:spcAft>
              <a:buSzPts val="1440"/>
              <a:buNone/>
              <a:defRPr sz="1600" b="1"/>
            </a:lvl5pPr>
            <a:lvl6pPr marL="2743200" lvl="5" indent="-228600" algn="l" rtl="0">
              <a:spcBef>
                <a:spcPts val="1600"/>
              </a:spcBef>
              <a:spcAft>
                <a:spcPts val="0"/>
              </a:spcAft>
              <a:buSzPts val="1440"/>
              <a:buNone/>
              <a:defRPr sz="1600" b="1"/>
            </a:lvl6pPr>
            <a:lvl7pPr marL="3200400" lvl="6" indent="-228600" algn="l" rtl="0">
              <a:spcBef>
                <a:spcPts val="1600"/>
              </a:spcBef>
              <a:spcAft>
                <a:spcPts val="0"/>
              </a:spcAft>
              <a:buSzPts val="1440"/>
              <a:buNone/>
              <a:defRPr sz="1600" b="1"/>
            </a:lvl7pPr>
            <a:lvl8pPr marL="3657600" lvl="7" indent="-228600" algn="l" rtl="0">
              <a:spcBef>
                <a:spcPts val="1600"/>
              </a:spcBef>
              <a:spcAft>
                <a:spcPts val="0"/>
              </a:spcAft>
              <a:buSzPts val="1440"/>
              <a:buNone/>
              <a:defRPr sz="1600" b="1"/>
            </a:lvl8pPr>
            <a:lvl9pPr marL="4114800" lvl="8" indent="-228600" algn="l" rtl="0">
              <a:spcBef>
                <a:spcPts val="1600"/>
              </a:spcBef>
              <a:spcAft>
                <a:spcPts val="1600"/>
              </a:spcAft>
              <a:buSzPts val="1440"/>
              <a:buNone/>
              <a:defRPr sz="1600" b="1"/>
            </a:lvl9pPr>
          </a:lstStyle>
          <a:p>
            <a:endParaRPr/>
          </a:p>
        </p:txBody>
      </p:sp>
      <p:sp>
        <p:nvSpPr>
          <p:cNvPr id="145" name="Google Shape;145;p27"/>
          <p:cNvSpPr txBox="1">
            <a:spLocks noGrp="1"/>
          </p:cNvSpPr>
          <p:nvPr>
            <p:ph type="body" idx="4"/>
          </p:nvPr>
        </p:nvSpPr>
        <p:spPr>
          <a:xfrm>
            <a:off x="4631578" y="2370044"/>
            <a:ext cx="3767400" cy="2168700"/>
          </a:xfrm>
          <a:prstGeom prst="rect">
            <a:avLst/>
          </a:prstGeom>
          <a:noFill/>
          <a:ln>
            <a:noFill/>
          </a:ln>
        </p:spPr>
        <p:txBody>
          <a:bodyPr spcFirstLastPara="1" wrap="square" lIns="91425" tIns="45700" rIns="91425" bIns="45700" anchor="t" anchorCtr="0">
            <a:noAutofit/>
          </a:bodyPr>
          <a:lstStyle>
            <a:lvl1pPr marL="457200" lvl="0" indent="-331470" algn="l" rtl="0">
              <a:spcBef>
                <a:spcPts val="2000"/>
              </a:spcBef>
              <a:spcAft>
                <a:spcPts val="0"/>
              </a:spcAft>
              <a:buSzPts val="1620"/>
              <a:buChar char="●"/>
              <a:defRPr sz="1800"/>
            </a:lvl1pPr>
            <a:lvl2pPr marL="914400" lvl="1" indent="-331469" algn="l" rtl="0">
              <a:spcBef>
                <a:spcPts val="1600"/>
              </a:spcBef>
              <a:spcAft>
                <a:spcPts val="0"/>
              </a:spcAft>
              <a:buSzPts val="1620"/>
              <a:buChar char="○"/>
              <a:defRPr sz="1800"/>
            </a:lvl2pPr>
            <a:lvl3pPr marL="1371600" lvl="2" indent="-331469" algn="l" rtl="0">
              <a:spcBef>
                <a:spcPts val="1600"/>
              </a:spcBef>
              <a:spcAft>
                <a:spcPts val="0"/>
              </a:spcAft>
              <a:buSzPts val="1620"/>
              <a:buChar char="■"/>
              <a:defRPr sz="1800"/>
            </a:lvl3pPr>
            <a:lvl4pPr marL="1828800" lvl="3" indent="-331469" algn="l" rtl="0">
              <a:spcBef>
                <a:spcPts val="1600"/>
              </a:spcBef>
              <a:spcAft>
                <a:spcPts val="0"/>
              </a:spcAft>
              <a:buSzPts val="1620"/>
              <a:buChar char="●"/>
              <a:defRPr sz="1800"/>
            </a:lvl4pPr>
            <a:lvl5pPr marL="2286000" lvl="4" indent="-331470" algn="l" rtl="0">
              <a:spcBef>
                <a:spcPts val="1600"/>
              </a:spcBef>
              <a:spcAft>
                <a:spcPts val="0"/>
              </a:spcAft>
              <a:buSzPts val="1620"/>
              <a:buChar char="○"/>
              <a:defRPr sz="1800"/>
            </a:lvl5pPr>
            <a:lvl6pPr marL="2743200" lvl="5" indent="-320039" algn="l" rtl="0">
              <a:spcBef>
                <a:spcPts val="1600"/>
              </a:spcBef>
              <a:spcAft>
                <a:spcPts val="0"/>
              </a:spcAft>
              <a:buSzPts val="1440"/>
              <a:buChar char="■"/>
              <a:defRPr sz="1600"/>
            </a:lvl6pPr>
            <a:lvl7pPr marL="3200400" lvl="6" indent="-320039" algn="l" rtl="0">
              <a:spcBef>
                <a:spcPts val="1600"/>
              </a:spcBef>
              <a:spcAft>
                <a:spcPts val="0"/>
              </a:spcAft>
              <a:buSzPts val="1440"/>
              <a:buChar char="●"/>
              <a:defRPr sz="1600"/>
            </a:lvl7pPr>
            <a:lvl8pPr marL="3657600" lvl="7" indent="-320040" algn="l" rtl="0">
              <a:spcBef>
                <a:spcPts val="1600"/>
              </a:spcBef>
              <a:spcAft>
                <a:spcPts val="0"/>
              </a:spcAft>
              <a:buSzPts val="1440"/>
              <a:buChar char="○"/>
              <a:defRPr sz="1600"/>
            </a:lvl8pPr>
            <a:lvl9pPr marL="4114800" lvl="8" indent="-320040" algn="l" rtl="0">
              <a:spcBef>
                <a:spcPts val="1600"/>
              </a:spcBef>
              <a:spcAft>
                <a:spcPts val="1600"/>
              </a:spcAft>
              <a:buSzPts val="1440"/>
              <a:buChar char="■"/>
              <a:defRPr sz="1600"/>
            </a:lvl9pPr>
          </a:lstStyle>
          <a:p>
            <a:endParaRPr/>
          </a:p>
        </p:txBody>
      </p:sp>
      <p:sp>
        <p:nvSpPr>
          <p:cNvPr id="146" name="Google Shape;146;p2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7" name="Google Shape;147;p27"/>
          <p:cNvSpPr txBox="1">
            <a:spLocks noGrp="1"/>
          </p:cNvSpPr>
          <p:nvPr>
            <p:ph type="ftr" idx="11"/>
          </p:nvPr>
        </p:nvSpPr>
        <p:spPr>
          <a:xfrm>
            <a:off x="5789613" y="4767263"/>
            <a:ext cx="2895600" cy="2739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p27"/>
          <p:cNvSpPr txBox="1">
            <a:spLocks noGrp="1"/>
          </p:cNvSpPr>
          <p:nvPr>
            <p:ph type="sldNum" idx="12"/>
          </p:nvPr>
        </p:nvSpPr>
        <p:spPr>
          <a:xfrm>
            <a:off x="4305300" y="4767263"/>
            <a:ext cx="5334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geometric">
    <p:bg>
      <p:bgPr>
        <a:blipFill>
          <a:blip r:embed="rId16">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52" name="Google Shape;52;p13"/>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1"/>
                </a:solidFill>
                <a:latin typeface="Roboto"/>
                <a:ea typeface="Roboto"/>
                <a:cs typeface="Roboto"/>
                <a:sym typeface="Roboto"/>
              </a:defRPr>
            </a:lvl1pPr>
            <a:lvl2pPr lvl="1" algn="r" rtl="0">
              <a:buNone/>
              <a:defRPr sz="1000">
                <a:solidFill>
                  <a:schemeClr val="lt1"/>
                </a:solidFill>
                <a:latin typeface="Roboto"/>
                <a:ea typeface="Roboto"/>
                <a:cs typeface="Roboto"/>
                <a:sym typeface="Roboto"/>
              </a:defRPr>
            </a:lvl2pPr>
            <a:lvl3pPr lvl="2" algn="r" rtl="0">
              <a:buNone/>
              <a:defRPr sz="1000">
                <a:solidFill>
                  <a:schemeClr val="lt1"/>
                </a:solidFill>
                <a:latin typeface="Roboto"/>
                <a:ea typeface="Roboto"/>
                <a:cs typeface="Roboto"/>
                <a:sym typeface="Roboto"/>
              </a:defRPr>
            </a:lvl3pPr>
            <a:lvl4pPr lvl="3" algn="r" rtl="0">
              <a:buNone/>
              <a:defRPr sz="1000">
                <a:solidFill>
                  <a:schemeClr val="lt1"/>
                </a:solidFill>
                <a:latin typeface="Roboto"/>
                <a:ea typeface="Roboto"/>
                <a:cs typeface="Roboto"/>
                <a:sym typeface="Roboto"/>
              </a:defRPr>
            </a:lvl4pPr>
            <a:lvl5pPr lvl="4" algn="r" rtl="0">
              <a:buNone/>
              <a:defRPr sz="1000">
                <a:solidFill>
                  <a:schemeClr val="lt1"/>
                </a:solidFill>
                <a:latin typeface="Roboto"/>
                <a:ea typeface="Roboto"/>
                <a:cs typeface="Roboto"/>
                <a:sym typeface="Roboto"/>
              </a:defRPr>
            </a:lvl5pPr>
            <a:lvl6pPr lvl="5" algn="r" rtl="0">
              <a:buNone/>
              <a:defRPr sz="1000">
                <a:solidFill>
                  <a:schemeClr val="lt1"/>
                </a:solidFill>
                <a:latin typeface="Roboto"/>
                <a:ea typeface="Roboto"/>
                <a:cs typeface="Roboto"/>
                <a:sym typeface="Roboto"/>
              </a:defRPr>
            </a:lvl6pPr>
            <a:lvl7pPr lvl="6" algn="r" rtl="0">
              <a:buNone/>
              <a:defRPr sz="1000">
                <a:solidFill>
                  <a:schemeClr val="lt1"/>
                </a:solidFill>
                <a:latin typeface="Roboto"/>
                <a:ea typeface="Roboto"/>
                <a:cs typeface="Roboto"/>
                <a:sym typeface="Roboto"/>
              </a:defRPr>
            </a:lvl7pPr>
            <a:lvl8pPr lvl="7" algn="r" rtl="0">
              <a:buNone/>
              <a:defRPr sz="1000">
                <a:solidFill>
                  <a:schemeClr val="lt1"/>
                </a:solidFill>
                <a:latin typeface="Roboto"/>
                <a:ea typeface="Roboto"/>
                <a:cs typeface="Roboto"/>
                <a:sym typeface="Roboto"/>
              </a:defRPr>
            </a:lvl8pPr>
            <a:lvl9pPr lvl="8" algn="r" rtl="0">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31.jp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53.jpg"/><Relationship Id="rId4" Type="http://schemas.openxmlformats.org/officeDocument/2006/relationships/image" Target="../media/image52.jp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55.jp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jp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67.jp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hyperlink" Target="https://fb.watch/qWeOIQ4F8d/" TargetMode="External"/><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image" Target="../media/image72.jpg"/><Relationship Id="rId4" Type="http://schemas.openxmlformats.org/officeDocument/2006/relationships/image" Target="../media/image71.jp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www.teamkids.com.au/before-and-after-school-care/" TargetMode="External"/><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8"/>
          <p:cNvSpPr/>
          <p:nvPr/>
        </p:nvSpPr>
        <p:spPr>
          <a:xfrm>
            <a:off x="0" y="3287675"/>
            <a:ext cx="9144000" cy="1711200"/>
          </a:xfrm>
          <a:prstGeom prst="rect">
            <a:avLst/>
          </a:prstGeom>
          <a:solidFill>
            <a:srgbClr val="7890CD">
              <a:alpha val="207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54" name="Google Shape;154;p28"/>
          <p:cNvSpPr txBox="1">
            <a:spLocks noGrp="1"/>
          </p:cNvSpPr>
          <p:nvPr>
            <p:ph type="ctrTitle" idx="4294967295"/>
          </p:nvPr>
        </p:nvSpPr>
        <p:spPr>
          <a:xfrm>
            <a:off x="352275" y="3194247"/>
            <a:ext cx="8222100" cy="838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3400" b="1"/>
              <a:t>Foundation 2025</a:t>
            </a:r>
            <a:endParaRPr sz="3400" b="1"/>
          </a:p>
          <a:p>
            <a:pPr marL="0" lvl="0" indent="0" algn="ctr" rtl="0">
              <a:lnSpc>
                <a:spcPct val="100000"/>
              </a:lnSpc>
              <a:spcBef>
                <a:spcPts val="0"/>
              </a:spcBef>
              <a:spcAft>
                <a:spcPts val="0"/>
              </a:spcAft>
              <a:buNone/>
            </a:pPr>
            <a:r>
              <a:rPr lang="en" sz="3400" b="1"/>
              <a:t>Parent Information Session</a:t>
            </a:r>
            <a:endParaRPr sz="3400" b="1">
              <a:solidFill>
                <a:schemeClr val="dk1"/>
              </a:solidFill>
            </a:endParaRPr>
          </a:p>
        </p:txBody>
      </p:sp>
      <p:sp>
        <p:nvSpPr>
          <p:cNvPr id="155" name="Google Shape;155;p28"/>
          <p:cNvSpPr txBox="1">
            <a:spLocks noGrp="1"/>
          </p:cNvSpPr>
          <p:nvPr>
            <p:ph type="subTitle" idx="4294967295"/>
          </p:nvPr>
        </p:nvSpPr>
        <p:spPr>
          <a:xfrm>
            <a:off x="1773250" y="4333850"/>
            <a:ext cx="5512200" cy="8388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600" b="1">
                <a:solidFill>
                  <a:schemeClr val="dk1"/>
                </a:solidFill>
              </a:rPr>
              <a:t>Footscray City Primary School</a:t>
            </a:r>
            <a:br>
              <a:rPr lang="en" sz="1600">
                <a:solidFill>
                  <a:schemeClr val="dk1"/>
                </a:solidFill>
              </a:rPr>
            </a:br>
            <a:r>
              <a:rPr lang="en" sz="1200" i="1">
                <a:solidFill>
                  <a:schemeClr val="dk1"/>
                </a:solidFill>
              </a:rPr>
              <a:t>Date: Monday 25th March 2024</a:t>
            </a:r>
            <a:endParaRPr sz="1200" i="1">
              <a:solidFill>
                <a:schemeClr val="dk1"/>
              </a:solidFill>
            </a:endParaRPr>
          </a:p>
        </p:txBody>
      </p:sp>
      <p:pic>
        <p:nvPicPr>
          <p:cNvPr id="156" name="Google Shape;156;p28"/>
          <p:cNvPicPr preferRelativeResize="0"/>
          <p:nvPr/>
        </p:nvPicPr>
        <p:blipFill rotWithShape="1">
          <a:blip r:embed="rId3">
            <a:alphaModFix/>
          </a:blip>
          <a:srcRect t="17471"/>
          <a:stretch/>
        </p:blipFill>
        <p:spPr>
          <a:xfrm>
            <a:off x="2422075" y="832625"/>
            <a:ext cx="4299848" cy="23616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7"/>
          <p:cNvSpPr/>
          <p:nvPr/>
        </p:nvSpPr>
        <p:spPr>
          <a:xfrm>
            <a:off x="6976925" y="1069850"/>
            <a:ext cx="2167200" cy="4073700"/>
          </a:xfrm>
          <a:prstGeom prst="rect">
            <a:avLst/>
          </a:prstGeom>
          <a:solidFill>
            <a:srgbClr val="7890CD">
              <a:alpha val="207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250" name="Google Shape;250;p37"/>
          <p:cNvSpPr txBox="1">
            <a:spLocks noGrp="1"/>
          </p:cNvSpPr>
          <p:nvPr>
            <p:ph type="title"/>
          </p:nvPr>
        </p:nvSpPr>
        <p:spPr>
          <a:xfrm>
            <a:off x="152400" y="220109"/>
            <a:ext cx="8229600" cy="643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800" b="1"/>
              <a:t>Curriculum Overview</a:t>
            </a:r>
            <a:endParaRPr sz="2800" b="1"/>
          </a:p>
        </p:txBody>
      </p:sp>
      <p:sp>
        <p:nvSpPr>
          <p:cNvPr id="251" name="Google Shape;251;p37"/>
          <p:cNvSpPr txBox="1"/>
          <p:nvPr/>
        </p:nvSpPr>
        <p:spPr>
          <a:xfrm>
            <a:off x="152400" y="1126825"/>
            <a:ext cx="6738300" cy="374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i="1" u="sng">
                <a:solidFill>
                  <a:schemeClr val="dk1"/>
                </a:solidFill>
                <a:latin typeface="Roboto"/>
                <a:ea typeface="Roboto"/>
                <a:cs typeface="Roboto"/>
                <a:sym typeface="Roboto"/>
              </a:rPr>
              <a:t>Victorian Curriculum</a:t>
            </a:r>
            <a:endParaRPr sz="2400" i="1" u="sng">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100" i="1" u="sng">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English</a:t>
            </a:r>
            <a:endParaRPr sz="1900">
              <a:solidFill>
                <a:schemeClr val="dk1"/>
              </a:solidFill>
              <a:latin typeface="Roboto"/>
              <a:ea typeface="Roboto"/>
              <a:cs typeface="Roboto"/>
              <a:sym typeface="Roboto"/>
            </a:endParaRPr>
          </a:p>
          <a:p>
            <a:pPr marL="914400" lvl="1" indent="-323850" algn="l" rtl="0">
              <a:lnSpc>
                <a:spcPct val="115000"/>
              </a:lnSpc>
              <a:spcBef>
                <a:spcPts val="0"/>
              </a:spcBef>
              <a:spcAft>
                <a:spcPts val="0"/>
              </a:spcAft>
              <a:buClr>
                <a:schemeClr val="dk1"/>
              </a:buClr>
              <a:buSzPts val="1500"/>
              <a:buFont typeface="Roboto"/>
              <a:buChar char="○"/>
            </a:pPr>
            <a:r>
              <a:rPr lang="en">
                <a:solidFill>
                  <a:schemeClr val="dk1"/>
                </a:solidFill>
                <a:latin typeface="Roboto"/>
                <a:ea typeface="Roboto"/>
                <a:cs typeface="Roboto"/>
                <a:sym typeface="Roboto"/>
              </a:rPr>
              <a:t>Reading, Writing, Spelling &amp; Punctuation, Speaking &amp; Listening</a:t>
            </a:r>
            <a:r>
              <a:rPr lang="en" sz="1500">
                <a:solidFill>
                  <a:schemeClr val="dk1"/>
                </a:solidFill>
                <a:latin typeface="Roboto"/>
                <a:ea typeface="Roboto"/>
                <a:cs typeface="Roboto"/>
                <a:sym typeface="Roboto"/>
              </a:rPr>
              <a:t> </a:t>
            </a:r>
            <a:endParaRPr sz="1500">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Mathematics</a:t>
            </a:r>
            <a:endParaRPr sz="2000">
              <a:solidFill>
                <a:schemeClr val="dk1"/>
              </a:solidFill>
              <a:latin typeface="Roboto"/>
              <a:ea typeface="Roboto"/>
              <a:cs typeface="Roboto"/>
              <a:sym typeface="Roboto"/>
            </a:endParaRPr>
          </a:p>
          <a:p>
            <a:pPr marL="914400" lvl="1"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Number &amp; Algebra, Measurement &amp; Geometry, Statistics &amp; Probability</a:t>
            </a:r>
            <a:endParaRPr>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Concept Learning</a:t>
            </a:r>
            <a:endParaRPr sz="2000">
              <a:solidFill>
                <a:schemeClr val="dk1"/>
              </a:solidFill>
              <a:latin typeface="Roboto"/>
              <a:ea typeface="Roboto"/>
              <a:cs typeface="Roboto"/>
              <a:sym typeface="Roboto"/>
            </a:endParaRPr>
          </a:p>
          <a:p>
            <a:pPr marL="914400" lvl="1"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Science, Humanities, Technologies, Personal &amp; Social Capabilities, Critical &amp; Creative Thinking</a:t>
            </a:r>
            <a:endParaRPr>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a:solidFill>
                  <a:schemeClr val="dk1"/>
                </a:solidFill>
                <a:latin typeface="Roboto"/>
                <a:ea typeface="Roboto"/>
                <a:cs typeface="Roboto"/>
                <a:sym typeface="Roboto"/>
              </a:rPr>
              <a:t>Wellbeing</a:t>
            </a:r>
            <a:endParaRPr sz="2000">
              <a:solidFill>
                <a:schemeClr val="dk1"/>
              </a:solidFill>
              <a:latin typeface="Roboto"/>
              <a:ea typeface="Roboto"/>
              <a:cs typeface="Roboto"/>
              <a:sym typeface="Roboto"/>
            </a:endParaRPr>
          </a:p>
          <a:p>
            <a:pPr marL="914400" lvl="1"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School Wide Positive Behaviour Support (SWPBS), Resilience, Rights &amp; Respectful Relationships,Personal &amp; Social Capabilities</a:t>
            </a:r>
            <a:endParaRPr>
              <a:solidFill>
                <a:schemeClr val="dk1"/>
              </a:solidFill>
              <a:latin typeface="Roboto"/>
              <a:ea typeface="Roboto"/>
              <a:cs typeface="Roboto"/>
              <a:sym typeface="Roboto"/>
            </a:endParaRPr>
          </a:p>
        </p:txBody>
      </p:sp>
      <p:pic>
        <p:nvPicPr>
          <p:cNvPr id="252" name="Google Shape;252;p37"/>
          <p:cNvPicPr preferRelativeResize="0"/>
          <p:nvPr/>
        </p:nvPicPr>
        <p:blipFill>
          <a:blip r:embed="rId3">
            <a:alphaModFix/>
          </a:blip>
          <a:stretch>
            <a:fillRect/>
          </a:stretch>
        </p:blipFill>
        <p:spPr>
          <a:xfrm>
            <a:off x="7045488" y="3706513"/>
            <a:ext cx="2060626" cy="1370376"/>
          </a:xfrm>
          <a:prstGeom prst="rect">
            <a:avLst/>
          </a:prstGeom>
          <a:noFill/>
          <a:ln>
            <a:noFill/>
          </a:ln>
        </p:spPr>
      </p:pic>
      <p:pic>
        <p:nvPicPr>
          <p:cNvPr id="253" name="Google Shape;253;p37"/>
          <p:cNvPicPr preferRelativeResize="0"/>
          <p:nvPr/>
        </p:nvPicPr>
        <p:blipFill>
          <a:blip r:embed="rId4">
            <a:alphaModFix/>
          </a:blip>
          <a:stretch>
            <a:fillRect/>
          </a:stretch>
        </p:blipFill>
        <p:spPr>
          <a:xfrm>
            <a:off x="7212625" y="1157450"/>
            <a:ext cx="1668326" cy="250677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8"/>
          <p:cNvSpPr txBox="1"/>
          <p:nvPr/>
        </p:nvSpPr>
        <p:spPr>
          <a:xfrm>
            <a:off x="179025" y="778550"/>
            <a:ext cx="5661900" cy="3955800"/>
          </a:xfrm>
          <a:prstGeom prst="rect">
            <a:avLst/>
          </a:prstGeom>
          <a:noFill/>
          <a:ln>
            <a:noFill/>
          </a:ln>
        </p:spPr>
        <p:txBody>
          <a:bodyPr spcFirstLastPara="1" wrap="square" lIns="91425" tIns="91425" rIns="91425" bIns="91425" anchor="t" anchorCtr="0">
            <a:spAutoFit/>
          </a:bodyPr>
          <a:lstStyle/>
          <a:p>
            <a:pPr marL="0" marR="274955" lvl="0" indent="0" algn="l" rtl="0">
              <a:lnSpc>
                <a:spcPct val="100000"/>
              </a:lnSpc>
              <a:spcBef>
                <a:spcPts val="0"/>
              </a:spcBef>
              <a:spcAft>
                <a:spcPts val="0"/>
              </a:spcAft>
              <a:buNone/>
            </a:pPr>
            <a:r>
              <a:rPr lang="en" sz="1800" b="1">
                <a:solidFill>
                  <a:schemeClr val="dk1"/>
                </a:solidFill>
                <a:latin typeface="Roboto"/>
                <a:ea typeface="Roboto"/>
                <a:cs typeface="Roboto"/>
                <a:sym typeface="Roboto"/>
              </a:rPr>
              <a:t>Little Learners Love Literacy</a:t>
            </a:r>
            <a:endParaRPr sz="1350">
              <a:solidFill>
                <a:schemeClr val="dk1"/>
              </a:solidFill>
              <a:latin typeface="Roboto"/>
              <a:ea typeface="Roboto"/>
              <a:cs typeface="Roboto"/>
              <a:sym typeface="Roboto"/>
            </a:endParaRPr>
          </a:p>
          <a:p>
            <a:pPr marL="0" marR="274955" lvl="0" indent="0" algn="l" rtl="0">
              <a:lnSpc>
                <a:spcPct val="100000"/>
              </a:lnSpc>
              <a:spcBef>
                <a:spcPts val="0"/>
              </a:spcBef>
              <a:spcAft>
                <a:spcPts val="0"/>
              </a:spcAft>
              <a:buNone/>
            </a:pPr>
            <a:r>
              <a:rPr lang="en" sz="1350">
                <a:solidFill>
                  <a:schemeClr val="dk1"/>
                </a:solidFill>
                <a:latin typeface="Roboto"/>
                <a:ea typeface="Roboto"/>
                <a:cs typeface="Roboto"/>
                <a:sym typeface="Roboto"/>
              </a:rPr>
              <a:t>In Foundation, we are teaching literacy using Little Learners Love Literacy. This is a structured and sequential program focused on explicit teaching of:</a:t>
            </a:r>
            <a:endParaRPr sz="1350">
              <a:solidFill>
                <a:schemeClr val="dk1"/>
              </a:solidFill>
              <a:latin typeface="Roboto"/>
              <a:ea typeface="Roboto"/>
              <a:cs typeface="Roboto"/>
              <a:sym typeface="Roboto"/>
            </a:endParaRPr>
          </a:p>
          <a:p>
            <a:pPr marL="457200" marR="274955" lvl="0" indent="-314325" algn="l" rtl="0">
              <a:lnSpc>
                <a:spcPct val="100000"/>
              </a:lnSpc>
              <a:spcBef>
                <a:spcPts val="0"/>
              </a:spcBef>
              <a:spcAft>
                <a:spcPts val="0"/>
              </a:spcAft>
              <a:buClr>
                <a:schemeClr val="dk1"/>
              </a:buClr>
              <a:buSzPts val="1350"/>
              <a:buFont typeface="Roboto"/>
              <a:buChar char="-"/>
            </a:pPr>
            <a:r>
              <a:rPr lang="en" sz="1350">
                <a:solidFill>
                  <a:schemeClr val="dk1"/>
                </a:solidFill>
                <a:latin typeface="Roboto"/>
                <a:ea typeface="Roboto"/>
                <a:cs typeface="Roboto"/>
                <a:sym typeface="Roboto"/>
              </a:rPr>
              <a:t>phonemic awareness and phonics for reading and spelling</a:t>
            </a:r>
            <a:endParaRPr sz="1350">
              <a:solidFill>
                <a:schemeClr val="dk1"/>
              </a:solidFill>
              <a:latin typeface="Roboto"/>
              <a:ea typeface="Roboto"/>
              <a:cs typeface="Roboto"/>
              <a:sym typeface="Roboto"/>
            </a:endParaRPr>
          </a:p>
          <a:p>
            <a:pPr marL="457200" lvl="0" indent="-314325" algn="l" rtl="0">
              <a:lnSpc>
                <a:spcPct val="100000"/>
              </a:lnSpc>
              <a:spcBef>
                <a:spcPts val="0"/>
              </a:spcBef>
              <a:spcAft>
                <a:spcPts val="0"/>
              </a:spcAft>
              <a:buClr>
                <a:schemeClr val="dk1"/>
              </a:buClr>
              <a:buSzPts val="1350"/>
              <a:buFont typeface="Roboto"/>
              <a:buChar char="-"/>
            </a:pPr>
            <a:r>
              <a:rPr lang="en" sz="1350">
                <a:solidFill>
                  <a:schemeClr val="dk1"/>
                </a:solidFill>
                <a:latin typeface="Roboto"/>
                <a:ea typeface="Roboto"/>
                <a:cs typeface="Roboto"/>
                <a:sym typeface="Roboto"/>
              </a:rPr>
              <a:t>handwriting</a:t>
            </a:r>
            <a:endParaRPr sz="1350">
              <a:solidFill>
                <a:schemeClr val="dk1"/>
              </a:solidFill>
              <a:latin typeface="Roboto"/>
              <a:ea typeface="Roboto"/>
              <a:cs typeface="Roboto"/>
              <a:sym typeface="Roboto"/>
            </a:endParaRPr>
          </a:p>
          <a:p>
            <a:pPr marL="457200" lvl="0" indent="-314325" algn="l" rtl="0">
              <a:lnSpc>
                <a:spcPct val="100000"/>
              </a:lnSpc>
              <a:spcBef>
                <a:spcPts val="0"/>
              </a:spcBef>
              <a:spcAft>
                <a:spcPts val="0"/>
              </a:spcAft>
              <a:buClr>
                <a:schemeClr val="dk1"/>
              </a:buClr>
              <a:buSzPts val="1350"/>
              <a:buFont typeface="Roboto"/>
              <a:buChar char="-"/>
            </a:pPr>
            <a:r>
              <a:rPr lang="en" sz="1350">
                <a:solidFill>
                  <a:schemeClr val="dk1"/>
                </a:solidFill>
                <a:latin typeface="Roboto"/>
                <a:ea typeface="Roboto"/>
                <a:cs typeface="Roboto"/>
                <a:sym typeface="Roboto"/>
              </a:rPr>
              <a:t>vocabulary and oral language skills</a:t>
            </a:r>
            <a:endParaRPr sz="1350">
              <a:solidFill>
                <a:schemeClr val="dk1"/>
              </a:solidFill>
              <a:latin typeface="Roboto"/>
              <a:ea typeface="Roboto"/>
              <a:cs typeface="Roboto"/>
              <a:sym typeface="Roboto"/>
            </a:endParaRPr>
          </a:p>
          <a:p>
            <a:pPr marL="0" marR="274955" lvl="0" indent="0" algn="l" rtl="0">
              <a:lnSpc>
                <a:spcPct val="100000"/>
              </a:lnSpc>
              <a:spcBef>
                <a:spcPts val="0"/>
              </a:spcBef>
              <a:spcAft>
                <a:spcPts val="0"/>
              </a:spcAft>
              <a:buNone/>
            </a:pPr>
            <a:endParaRPr sz="500">
              <a:solidFill>
                <a:schemeClr val="dk1"/>
              </a:solidFill>
              <a:latin typeface="Roboto"/>
              <a:ea typeface="Roboto"/>
              <a:cs typeface="Roboto"/>
              <a:sym typeface="Roboto"/>
            </a:endParaRPr>
          </a:p>
          <a:p>
            <a:pPr marL="0" marR="274955" lvl="0" indent="0" algn="l" rtl="0">
              <a:lnSpc>
                <a:spcPct val="100000"/>
              </a:lnSpc>
              <a:spcBef>
                <a:spcPts val="0"/>
              </a:spcBef>
              <a:spcAft>
                <a:spcPts val="0"/>
              </a:spcAft>
              <a:buNone/>
            </a:pPr>
            <a:endParaRPr sz="500">
              <a:solidFill>
                <a:schemeClr val="dk1"/>
              </a:solidFill>
              <a:latin typeface="Roboto"/>
              <a:ea typeface="Roboto"/>
              <a:cs typeface="Roboto"/>
              <a:sym typeface="Roboto"/>
            </a:endParaRPr>
          </a:p>
          <a:p>
            <a:pPr marL="0" marR="274955" lvl="0" indent="0" algn="l" rtl="0">
              <a:lnSpc>
                <a:spcPct val="100000"/>
              </a:lnSpc>
              <a:spcBef>
                <a:spcPts val="0"/>
              </a:spcBef>
              <a:spcAft>
                <a:spcPts val="0"/>
              </a:spcAft>
              <a:buNone/>
            </a:pPr>
            <a:endParaRPr sz="500">
              <a:solidFill>
                <a:schemeClr val="dk1"/>
              </a:solidFill>
              <a:latin typeface="Roboto"/>
              <a:ea typeface="Roboto"/>
              <a:cs typeface="Roboto"/>
              <a:sym typeface="Roboto"/>
            </a:endParaRPr>
          </a:p>
          <a:p>
            <a:pPr marL="0" marR="274955" lvl="0" indent="0" algn="l" rtl="0">
              <a:lnSpc>
                <a:spcPct val="100000"/>
              </a:lnSpc>
              <a:spcBef>
                <a:spcPts val="0"/>
              </a:spcBef>
              <a:spcAft>
                <a:spcPts val="0"/>
              </a:spcAft>
              <a:buNone/>
            </a:pPr>
            <a:endParaRPr sz="500">
              <a:solidFill>
                <a:schemeClr val="dk1"/>
              </a:solidFill>
              <a:latin typeface="Roboto"/>
              <a:ea typeface="Roboto"/>
              <a:cs typeface="Roboto"/>
              <a:sym typeface="Roboto"/>
            </a:endParaRPr>
          </a:p>
          <a:p>
            <a:pPr marL="0" marR="274955" lvl="0" indent="0" algn="l" rtl="0">
              <a:lnSpc>
                <a:spcPct val="100000"/>
              </a:lnSpc>
              <a:spcBef>
                <a:spcPts val="0"/>
              </a:spcBef>
              <a:spcAft>
                <a:spcPts val="0"/>
              </a:spcAft>
              <a:buNone/>
            </a:pPr>
            <a:endParaRPr sz="1800" b="1">
              <a:solidFill>
                <a:schemeClr val="dk1"/>
              </a:solidFill>
              <a:latin typeface="Roboto"/>
              <a:ea typeface="Roboto"/>
              <a:cs typeface="Roboto"/>
              <a:sym typeface="Roboto"/>
            </a:endParaRPr>
          </a:p>
          <a:p>
            <a:pPr marL="0" marR="274955" lvl="0" indent="0" algn="l" rtl="0">
              <a:lnSpc>
                <a:spcPct val="100000"/>
              </a:lnSpc>
              <a:spcBef>
                <a:spcPts val="0"/>
              </a:spcBef>
              <a:spcAft>
                <a:spcPts val="0"/>
              </a:spcAft>
              <a:buNone/>
            </a:pPr>
            <a:r>
              <a:rPr lang="en" sz="1800" b="1">
                <a:solidFill>
                  <a:schemeClr val="dk1"/>
                </a:solidFill>
                <a:latin typeface="Roboto"/>
                <a:ea typeface="Roboto"/>
                <a:cs typeface="Roboto"/>
                <a:sym typeface="Roboto"/>
              </a:rPr>
              <a:t>Decodable Books</a:t>
            </a:r>
            <a:endParaRPr sz="1800" b="1">
              <a:solidFill>
                <a:schemeClr val="dk1"/>
              </a:solidFill>
              <a:latin typeface="Roboto"/>
              <a:ea typeface="Roboto"/>
              <a:cs typeface="Roboto"/>
              <a:sym typeface="Roboto"/>
            </a:endParaRPr>
          </a:p>
          <a:p>
            <a:pPr marL="0" marR="274955" lvl="0" indent="0" algn="l" rtl="0">
              <a:lnSpc>
                <a:spcPct val="100000"/>
              </a:lnSpc>
              <a:spcBef>
                <a:spcPts val="0"/>
              </a:spcBef>
              <a:spcAft>
                <a:spcPts val="0"/>
              </a:spcAft>
              <a:buNone/>
            </a:pPr>
            <a:endParaRPr sz="1800" b="1">
              <a:solidFill>
                <a:schemeClr val="dk1"/>
              </a:solidFill>
              <a:latin typeface="Roboto"/>
              <a:ea typeface="Roboto"/>
              <a:cs typeface="Roboto"/>
              <a:sym typeface="Roboto"/>
            </a:endParaRPr>
          </a:p>
          <a:p>
            <a:pPr marL="0" marR="274955" lvl="0" indent="0" algn="l" rtl="0">
              <a:lnSpc>
                <a:spcPct val="100000"/>
              </a:lnSpc>
              <a:spcBef>
                <a:spcPts val="0"/>
              </a:spcBef>
              <a:spcAft>
                <a:spcPts val="0"/>
              </a:spcAft>
              <a:buNone/>
            </a:pPr>
            <a:endParaRPr sz="1800" b="1">
              <a:solidFill>
                <a:schemeClr val="dk1"/>
              </a:solidFill>
              <a:latin typeface="Roboto"/>
              <a:ea typeface="Roboto"/>
              <a:cs typeface="Roboto"/>
              <a:sym typeface="Roboto"/>
            </a:endParaRPr>
          </a:p>
          <a:p>
            <a:pPr marL="99695" marR="274955" lvl="0" indent="0" algn="l" rtl="0">
              <a:lnSpc>
                <a:spcPct val="100000"/>
              </a:lnSpc>
              <a:spcBef>
                <a:spcPts val="0"/>
              </a:spcBef>
              <a:spcAft>
                <a:spcPts val="0"/>
              </a:spcAft>
              <a:buNone/>
            </a:pPr>
            <a:endParaRPr sz="1800" b="1">
              <a:solidFill>
                <a:schemeClr val="dk1"/>
              </a:solidFill>
              <a:latin typeface="Roboto"/>
              <a:ea typeface="Roboto"/>
              <a:cs typeface="Roboto"/>
              <a:sym typeface="Roboto"/>
            </a:endParaRPr>
          </a:p>
          <a:p>
            <a:pPr marL="99695" marR="274955" lvl="0" indent="0" algn="l" rtl="0">
              <a:lnSpc>
                <a:spcPct val="100000"/>
              </a:lnSpc>
              <a:spcBef>
                <a:spcPts val="0"/>
              </a:spcBef>
              <a:spcAft>
                <a:spcPts val="0"/>
              </a:spcAft>
              <a:buNone/>
            </a:pPr>
            <a:endParaRPr sz="1800" b="1">
              <a:solidFill>
                <a:schemeClr val="dk1"/>
              </a:solidFill>
              <a:latin typeface="Roboto"/>
              <a:ea typeface="Roboto"/>
              <a:cs typeface="Roboto"/>
              <a:sym typeface="Roboto"/>
            </a:endParaRPr>
          </a:p>
          <a:p>
            <a:pPr marL="0" marR="274955" lvl="0" indent="0" algn="l" rtl="0">
              <a:lnSpc>
                <a:spcPct val="100000"/>
              </a:lnSpc>
              <a:spcBef>
                <a:spcPts val="0"/>
              </a:spcBef>
              <a:spcAft>
                <a:spcPts val="0"/>
              </a:spcAft>
              <a:buNone/>
            </a:pPr>
            <a:r>
              <a:rPr lang="en" sz="1800" b="1">
                <a:solidFill>
                  <a:schemeClr val="dk1"/>
                </a:solidFill>
                <a:latin typeface="Roboto"/>
                <a:ea typeface="Roboto"/>
                <a:cs typeface="Roboto"/>
                <a:sym typeface="Roboto"/>
              </a:rPr>
              <a:t>Rich mentor texts </a:t>
            </a:r>
            <a:endParaRPr sz="1800" b="1">
              <a:solidFill>
                <a:schemeClr val="dk1"/>
              </a:solidFill>
              <a:latin typeface="Roboto"/>
              <a:ea typeface="Roboto"/>
              <a:cs typeface="Roboto"/>
              <a:sym typeface="Roboto"/>
            </a:endParaRPr>
          </a:p>
        </p:txBody>
      </p:sp>
      <p:pic>
        <p:nvPicPr>
          <p:cNvPr id="259" name="Google Shape;259;p38"/>
          <p:cNvPicPr preferRelativeResize="0"/>
          <p:nvPr/>
        </p:nvPicPr>
        <p:blipFill rotWithShape="1">
          <a:blip r:embed="rId3">
            <a:alphaModFix/>
          </a:blip>
          <a:srcRect t="13554"/>
          <a:stretch/>
        </p:blipFill>
        <p:spPr>
          <a:xfrm>
            <a:off x="2458075" y="2469600"/>
            <a:ext cx="1851750" cy="1600724"/>
          </a:xfrm>
          <a:prstGeom prst="rect">
            <a:avLst/>
          </a:prstGeom>
          <a:noFill/>
          <a:ln>
            <a:noFill/>
          </a:ln>
        </p:spPr>
      </p:pic>
      <p:pic>
        <p:nvPicPr>
          <p:cNvPr id="260" name="Google Shape;260;p38"/>
          <p:cNvPicPr preferRelativeResize="0"/>
          <p:nvPr/>
        </p:nvPicPr>
        <p:blipFill rotWithShape="1">
          <a:blip r:embed="rId4">
            <a:alphaModFix/>
          </a:blip>
          <a:srcRect l="7423" t="22562" r="6554" b="22927"/>
          <a:stretch/>
        </p:blipFill>
        <p:spPr>
          <a:xfrm>
            <a:off x="3883063" y="2650665"/>
            <a:ext cx="1558361" cy="987568"/>
          </a:xfrm>
          <a:prstGeom prst="rect">
            <a:avLst/>
          </a:prstGeom>
          <a:noFill/>
          <a:ln>
            <a:noFill/>
          </a:ln>
        </p:spPr>
      </p:pic>
      <p:pic>
        <p:nvPicPr>
          <p:cNvPr id="261" name="Google Shape;261;p38"/>
          <p:cNvPicPr preferRelativeResize="0"/>
          <p:nvPr/>
        </p:nvPicPr>
        <p:blipFill rotWithShape="1">
          <a:blip r:embed="rId5">
            <a:alphaModFix/>
          </a:blip>
          <a:srcRect t="21259" b="16470"/>
          <a:stretch/>
        </p:blipFill>
        <p:spPr>
          <a:xfrm>
            <a:off x="6017125" y="365550"/>
            <a:ext cx="1927926" cy="1600727"/>
          </a:xfrm>
          <a:prstGeom prst="rect">
            <a:avLst/>
          </a:prstGeom>
          <a:noFill/>
          <a:ln>
            <a:noFill/>
          </a:ln>
        </p:spPr>
      </p:pic>
      <p:pic>
        <p:nvPicPr>
          <p:cNvPr id="262" name="Google Shape;262;p38"/>
          <p:cNvPicPr preferRelativeResize="0"/>
          <p:nvPr/>
        </p:nvPicPr>
        <p:blipFill rotWithShape="1">
          <a:blip r:embed="rId6">
            <a:alphaModFix/>
          </a:blip>
          <a:srcRect t="1271" b="17710"/>
          <a:stretch/>
        </p:blipFill>
        <p:spPr>
          <a:xfrm>
            <a:off x="6017125" y="2002400"/>
            <a:ext cx="2693399" cy="3086351"/>
          </a:xfrm>
          <a:prstGeom prst="rect">
            <a:avLst/>
          </a:prstGeom>
          <a:noFill/>
          <a:ln>
            <a:noFill/>
          </a:ln>
        </p:spPr>
      </p:pic>
      <p:sp>
        <p:nvSpPr>
          <p:cNvPr id="263" name="Google Shape;263;p38"/>
          <p:cNvSpPr txBox="1">
            <a:spLocks noGrp="1"/>
          </p:cNvSpPr>
          <p:nvPr>
            <p:ph type="title" idx="4294967295"/>
          </p:nvPr>
        </p:nvSpPr>
        <p:spPr>
          <a:xfrm>
            <a:off x="219250" y="17075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b="1"/>
              <a:t>Literacy</a:t>
            </a:r>
            <a:endParaRPr sz="2600" b="1"/>
          </a:p>
        </p:txBody>
      </p:sp>
      <p:pic>
        <p:nvPicPr>
          <p:cNvPr id="264" name="Google Shape;264;p38"/>
          <p:cNvPicPr preferRelativeResize="0"/>
          <p:nvPr/>
        </p:nvPicPr>
        <p:blipFill>
          <a:blip r:embed="rId7">
            <a:alphaModFix/>
          </a:blip>
          <a:stretch>
            <a:fillRect/>
          </a:stretch>
        </p:blipFill>
        <p:spPr>
          <a:xfrm rot="-569272">
            <a:off x="2363819" y="4069254"/>
            <a:ext cx="856838" cy="930968"/>
          </a:xfrm>
          <a:prstGeom prst="rect">
            <a:avLst/>
          </a:prstGeom>
          <a:noFill/>
          <a:ln>
            <a:noFill/>
          </a:ln>
        </p:spPr>
      </p:pic>
      <p:pic>
        <p:nvPicPr>
          <p:cNvPr id="265" name="Google Shape;265;p38"/>
          <p:cNvPicPr preferRelativeResize="0"/>
          <p:nvPr/>
        </p:nvPicPr>
        <p:blipFill>
          <a:blip r:embed="rId8">
            <a:alphaModFix/>
          </a:blip>
          <a:stretch>
            <a:fillRect/>
          </a:stretch>
        </p:blipFill>
        <p:spPr>
          <a:xfrm>
            <a:off x="4121538" y="3936440"/>
            <a:ext cx="868425" cy="1063834"/>
          </a:xfrm>
          <a:prstGeom prst="rect">
            <a:avLst/>
          </a:prstGeom>
          <a:noFill/>
          <a:ln>
            <a:noFill/>
          </a:ln>
        </p:spPr>
      </p:pic>
      <p:pic>
        <p:nvPicPr>
          <p:cNvPr id="266" name="Google Shape;266;p38"/>
          <p:cNvPicPr preferRelativeResize="0"/>
          <p:nvPr/>
        </p:nvPicPr>
        <p:blipFill>
          <a:blip r:embed="rId9">
            <a:alphaModFix/>
          </a:blip>
          <a:stretch>
            <a:fillRect/>
          </a:stretch>
        </p:blipFill>
        <p:spPr>
          <a:xfrm rot="363468">
            <a:off x="5024217" y="3953702"/>
            <a:ext cx="851944" cy="1039348"/>
          </a:xfrm>
          <a:prstGeom prst="rect">
            <a:avLst/>
          </a:prstGeom>
          <a:noFill/>
          <a:ln>
            <a:noFill/>
          </a:ln>
        </p:spPr>
      </p:pic>
      <p:pic>
        <p:nvPicPr>
          <p:cNvPr id="267" name="Google Shape;267;p38"/>
          <p:cNvPicPr preferRelativeResize="0"/>
          <p:nvPr/>
        </p:nvPicPr>
        <p:blipFill>
          <a:blip r:embed="rId10">
            <a:alphaModFix/>
          </a:blip>
          <a:stretch>
            <a:fillRect/>
          </a:stretch>
        </p:blipFill>
        <p:spPr>
          <a:xfrm>
            <a:off x="3228600" y="3926630"/>
            <a:ext cx="868426" cy="1059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a:spLocks noGrp="1"/>
          </p:cNvSpPr>
          <p:nvPr>
            <p:ph type="title"/>
          </p:nvPr>
        </p:nvSpPr>
        <p:spPr>
          <a:xfrm>
            <a:off x="244950" y="148525"/>
            <a:ext cx="6347700" cy="619800"/>
          </a:xfrm>
          <a:prstGeom prst="rect">
            <a:avLst/>
          </a:prstGeom>
          <a:noFill/>
          <a:ln>
            <a:noFill/>
          </a:ln>
        </p:spPr>
        <p:txBody>
          <a:bodyPr spcFirstLastPara="1" wrap="square" lIns="91425" tIns="45700" rIns="91425" bIns="45700" anchor="b" anchorCtr="0">
            <a:noAutofit/>
          </a:bodyPr>
          <a:lstStyle/>
          <a:p>
            <a:pPr marL="0" marR="0" lvl="0" indent="0" algn="l" rtl="0">
              <a:lnSpc>
                <a:spcPct val="107407"/>
              </a:lnSpc>
              <a:spcBef>
                <a:spcPts val="0"/>
              </a:spcBef>
              <a:spcAft>
                <a:spcPts val="0"/>
              </a:spcAft>
              <a:buClr>
                <a:schemeClr val="dk2"/>
              </a:buClr>
              <a:buSzPts val="5400"/>
              <a:buFont typeface="Palatino Linotype"/>
              <a:buNone/>
            </a:pPr>
            <a:r>
              <a:rPr lang="en" sz="3200" b="1" i="0" u="none" strike="noStrike" cap="none"/>
              <a:t>Writing</a:t>
            </a:r>
            <a:endParaRPr sz="3200" b="1" i="0" u="none" strike="noStrike" cap="none"/>
          </a:p>
        </p:txBody>
      </p:sp>
      <p:graphicFrame>
        <p:nvGraphicFramePr>
          <p:cNvPr id="273" name="Google Shape;273;p39"/>
          <p:cNvGraphicFramePr/>
          <p:nvPr/>
        </p:nvGraphicFramePr>
        <p:xfrm>
          <a:off x="160858" y="844537"/>
          <a:ext cx="3000000" cy="3000000"/>
        </p:xfrm>
        <a:graphic>
          <a:graphicData uri="http://schemas.openxmlformats.org/drawingml/2006/table">
            <a:tbl>
              <a:tblPr firstRow="1" bandRow="1">
                <a:noFill/>
                <a:tableStyleId>{9B18D8D5-5B24-4EC9-A26F-3918C994E643}</a:tableStyleId>
              </a:tblPr>
              <a:tblGrid>
                <a:gridCol w="3922200">
                  <a:extLst>
                    <a:ext uri="{9D8B030D-6E8A-4147-A177-3AD203B41FA5}">
                      <a16:colId xmlns:a16="http://schemas.microsoft.com/office/drawing/2014/main" val="20000"/>
                    </a:ext>
                  </a:extLst>
                </a:gridCol>
              </a:tblGrid>
              <a:tr h="4069975">
                <a:tc>
                  <a:txBody>
                    <a:bodyPr/>
                    <a:lstStyle/>
                    <a:p>
                      <a:pPr marL="0" lvl="0" indent="0" algn="l" rtl="0">
                        <a:lnSpc>
                          <a:spcPct val="150000"/>
                        </a:lnSpc>
                        <a:spcBef>
                          <a:spcPts val="0"/>
                        </a:spcBef>
                        <a:spcAft>
                          <a:spcPts val="0"/>
                        </a:spcAft>
                        <a:buNone/>
                      </a:pPr>
                      <a:r>
                        <a:rPr lang="en" sz="1600" u="sng" dirty="0">
                          <a:latin typeface="Roboto"/>
                          <a:ea typeface="Roboto"/>
                          <a:cs typeface="Roboto"/>
                          <a:sym typeface="Roboto"/>
                        </a:rPr>
                        <a:t>Language Experience &amp; Mentor Texts</a:t>
                      </a:r>
                      <a:endParaRPr sz="1600" u="sng" dirty="0">
                        <a:latin typeface="Roboto"/>
                        <a:ea typeface="Roboto"/>
                        <a:cs typeface="Roboto"/>
                        <a:sym typeface="Roboto"/>
                      </a:endParaRPr>
                    </a:p>
                    <a:p>
                      <a:pPr marL="342900" lvl="0" indent="-266700" algn="l" rtl="0">
                        <a:lnSpc>
                          <a:spcPct val="150000"/>
                        </a:lnSpc>
                        <a:spcBef>
                          <a:spcPts val="0"/>
                        </a:spcBef>
                        <a:spcAft>
                          <a:spcPts val="0"/>
                        </a:spcAft>
                        <a:buClr>
                          <a:schemeClr val="dk1"/>
                        </a:buClr>
                        <a:buSzPts val="1600"/>
                        <a:buFont typeface="Roboto"/>
                        <a:buChar char="•"/>
                      </a:pPr>
                      <a:r>
                        <a:rPr lang="en" sz="1600" b="0" dirty="0">
                          <a:latin typeface="Roboto"/>
                          <a:ea typeface="Roboto"/>
                          <a:cs typeface="Roboto"/>
                          <a:sym typeface="Roboto"/>
                        </a:rPr>
                        <a:t>Shared vocabulary </a:t>
                      </a:r>
                      <a:endParaRPr sz="1600" b="0" dirty="0">
                        <a:latin typeface="Roboto"/>
                        <a:ea typeface="Roboto"/>
                        <a:cs typeface="Roboto"/>
                        <a:sym typeface="Roboto"/>
                      </a:endParaRPr>
                    </a:p>
                    <a:p>
                      <a:pPr marL="342900" lvl="0" indent="-266700" algn="l" rtl="0">
                        <a:lnSpc>
                          <a:spcPct val="150000"/>
                        </a:lnSpc>
                        <a:spcBef>
                          <a:spcPts val="0"/>
                        </a:spcBef>
                        <a:spcAft>
                          <a:spcPts val="0"/>
                        </a:spcAft>
                        <a:buClr>
                          <a:schemeClr val="dk1"/>
                        </a:buClr>
                        <a:buSzPts val="1600"/>
                        <a:buFont typeface="Roboto"/>
                        <a:buChar char="•"/>
                      </a:pPr>
                      <a:r>
                        <a:rPr lang="en" sz="1600" b="0" dirty="0">
                          <a:latin typeface="Roboto"/>
                          <a:ea typeface="Roboto"/>
                          <a:cs typeface="Roboto"/>
                          <a:sym typeface="Roboto"/>
                        </a:rPr>
                        <a:t>Modelled Writing</a:t>
                      </a:r>
                      <a:endParaRPr sz="1600" b="0" dirty="0">
                        <a:latin typeface="Roboto"/>
                        <a:ea typeface="Roboto"/>
                        <a:cs typeface="Roboto"/>
                        <a:sym typeface="Roboto"/>
                      </a:endParaRPr>
                    </a:p>
                    <a:p>
                      <a:pPr marL="342900" lvl="0" indent="-266700" algn="l" rtl="0">
                        <a:lnSpc>
                          <a:spcPct val="150000"/>
                        </a:lnSpc>
                        <a:spcBef>
                          <a:spcPts val="0"/>
                        </a:spcBef>
                        <a:spcAft>
                          <a:spcPts val="0"/>
                        </a:spcAft>
                        <a:buClr>
                          <a:schemeClr val="dk1"/>
                        </a:buClr>
                        <a:buSzPts val="1600"/>
                        <a:buFont typeface="Roboto"/>
                        <a:buChar char="•"/>
                      </a:pPr>
                      <a:r>
                        <a:rPr lang="en" sz="1600" b="0" dirty="0">
                          <a:latin typeface="Roboto"/>
                          <a:ea typeface="Roboto"/>
                          <a:cs typeface="Roboto"/>
                          <a:sym typeface="Roboto"/>
                        </a:rPr>
                        <a:t>Shared Writing</a:t>
                      </a:r>
                      <a:endParaRPr sz="1600" b="0" dirty="0">
                        <a:latin typeface="Roboto"/>
                        <a:ea typeface="Roboto"/>
                        <a:cs typeface="Roboto"/>
                        <a:sym typeface="Roboto"/>
                      </a:endParaRPr>
                    </a:p>
                    <a:p>
                      <a:pPr marL="342900" lvl="0" indent="-266700" algn="l" rtl="0">
                        <a:lnSpc>
                          <a:spcPct val="150000"/>
                        </a:lnSpc>
                        <a:spcBef>
                          <a:spcPts val="0"/>
                        </a:spcBef>
                        <a:spcAft>
                          <a:spcPts val="0"/>
                        </a:spcAft>
                        <a:buClr>
                          <a:schemeClr val="dk1"/>
                        </a:buClr>
                        <a:buSzPts val="1600"/>
                        <a:buFont typeface="Roboto"/>
                        <a:buChar char="•"/>
                      </a:pPr>
                      <a:r>
                        <a:rPr lang="en" sz="1600" b="0" dirty="0">
                          <a:latin typeface="Roboto"/>
                          <a:ea typeface="Roboto"/>
                          <a:cs typeface="Roboto"/>
                          <a:sym typeface="Roboto"/>
                        </a:rPr>
                        <a:t>Guided Writing</a:t>
                      </a:r>
                      <a:endParaRPr sz="1600" b="0" dirty="0">
                        <a:latin typeface="Roboto"/>
                        <a:ea typeface="Roboto"/>
                        <a:cs typeface="Roboto"/>
                        <a:sym typeface="Roboto"/>
                      </a:endParaRPr>
                    </a:p>
                    <a:p>
                      <a:pPr marL="342900" lvl="0" indent="-266700" algn="l" rtl="0">
                        <a:lnSpc>
                          <a:spcPct val="150000"/>
                        </a:lnSpc>
                        <a:spcBef>
                          <a:spcPts val="0"/>
                        </a:spcBef>
                        <a:spcAft>
                          <a:spcPts val="0"/>
                        </a:spcAft>
                        <a:buClr>
                          <a:schemeClr val="dk1"/>
                        </a:buClr>
                        <a:buSzPts val="1600"/>
                        <a:buFont typeface="Roboto"/>
                        <a:buChar char="•"/>
                      </a:pPr>
                      <a:r>
                        <a:rPr lang="en" sz="1600" b="0" dirty="0">
                          <a:latin typeface="Roboto"/>
                          <a:ea typeface="Roboto"/>
                          <a:cs typeface="Roboto"/>
                          <a:sym typeface="Roboto"/>
                        </a:rPr>
                        <a:t>Plan by drawing - planting ‘seeds’ (ideas) on paper</a:t>
                      </a:r>
                      <a:endParaRPr sz="1600" b="0" dirty="0">
                        <a:latin typeface="Roboto"/>
                        <a:ea typeface="Roboto"/>
                        <a:cs typeface="Roboto"/>
                        <a:sym typeface="Roboto"/>
                      </a:endParaRPr>
                    </a:p>
                    <a:p>
                      <a:pPr marL="342900" lvl="0" indent="-266700" algn="l" rtl="0">
                        <a:lnSpc>
                          <a:spcPct val="150000"/>
                        </a:lnSpc>
                        <a:spcBef>
                          <a:spcPts val="0"/>
                        </a:spcBef>
                        <a:spcAft>
                          <a:spcPts val="0"/>
                        </a:spcAft>
                        <a:buClr>
                          <a:schemeClr val="dk1"/>
                        </a:buClr>
                        <a:buSzPts val="1600"/>
                        <a:buFont typeface="Roboto"/>
                        <a:buChar char="•"/>
                      </a:pPr>
                      <a:r>
                        <a:rPr lang="en" sz="1600" b="0" dirty="0">
                          <a:latin typeface="Roboto"/>
                          <a:ea typeface="Roboto"/>
                          <a:cs typeface="Roboto"/>
                          <a:sym typeface="Roboto"/>
                        </a:rPr>
                        <a:t>Verbalising/sharing thinking before writing (</a:t>
                      </a:r>
                      <a:r>
                        <a:rPr lang="en" sz="1600" b="0" i="1" dirty="0">
                          <a:latin typeface="Roboto"/>
                          <a:ea typeface="Roboto"/>
                          <a:cs typeface="Roboto"/>
                          <a:sym typeface="Roboto"/>
                        </a:rPr>
                        <a:t>Think it, Say it, Write it)</a:t>
                      </a:r>
                      <a:endParaRPr sz="1600" b="0" i="1" dirty="0">
                        <a:latin typeface="Roboto"/>
                        <a:ea typeface="Roboto"/>
                        <a:cs typeface="Roboto"/>
                        <a:sym typeface="Roboto"/>
                      </a:endParaRPr>
                    </a:p>
                    <a:p>
                      <a:pPr marL="342900" lvl="0" indent="-266700" algn="l" rtl="0">
                        <a:lnSpc>
                          <a:spcPct val="150000"/>
                        </a:lnSpc>
                        <a:spcBef>
                          <a:spcPts val="0"/>
                        </a:spcBef>
                        <a:spcAft>
                          <a:spcPts val="0"/>
                        </a:spcAft>
                        <a:buClr>
                          <a:schemeClr val="dk1"/>
                        </a:buClr>
                        <a:buSzPts val="1600"/>
                        <a:buFont typeface="Roboto"/>
                        <a:buChar char="•"/>
                      </a:pPr>
                      <a:r>
                        <a:rPr lang="en" sz="1600" b="0" dirty="0">
                          <a:latin typeface="Roboto"/>
                          <a:ea typeface="Roboto"/>
                          <a:cs typeface="Roboto"/>
                          <a:sym typeface="Roboto"/>
                        </a:rPr>
                        <a:t>Recording sounds in words</a:t>
                      </a:r>
                      <a:endParaRPr sz="2500" b="0" dirty="0">
                        <a:latin typeface="Roboto"/>
                        <a:ea typeface="Roboto"/>
                        <a:cs typeface="Roboto"/>
                        <a:sym typeface="Roboto"/>
                      </a:endParaRPr>
                    </a:p>
                  </a:txBody>
                  <a:tcPr marL="91450" marR="91450" marT="34300" marB="34300"/>
                </a:tc>
                <a:extLst>
                  <a:ext uri="{0D108BD9-81ED-4DB2-BD59-A6C34878D82A}">
                    <a16:rowId xmlns:a16="http://schemas.microsoft.com/office/drawing/2014/main" val="10000"/>
                  </a:ext>
                </a:extLst>
              </a:tr>
            </a:tbl>
          </a:graphicData>
        </a:graphic>
      </p:graphicFrame>
      <p:pic>
        <p:nvPicPr>
          <p:cNvPr id="274" name="Google Shape;274;p39"/>
          <p:cNvPicPr preferRelativeResize="0"/>
          <p:nvPr/>
        </p:nvPicPr>
        <p:blipFill rotWithShape="1">
          <a:blip r:embed="rId3">
            <a:alphaModFix/>
          </a:blip>
          <a:srcRect l="17483" r="20627" b="52369"/>
          <a:stretch/>
        </p:blipFill>
        <p:spPr>
          <a:xfrm>
            <a:off x="5907325" y="724751"/>
            <a:ext cx="2076877" cy="1482098"/>
          </a:xfrm>
          <a:prstGeom prst="rect">
            <a:avLst/>
          </a:prstGeom>
          <a:noFill/>
          <a:ln>
            <a:noFill/>
          </a:ln>
        </p:spPr>
      </p:pic>
      <p:pic>
        <p:nvPicPr>
          <p:cNvPr id="275" name="Google Shape;275;p39"/>
          <p:cNvPicPr preferRelativeResize="0"/>
          <p:nvPr/>
        </p:nvPicPr>
        <p:blipFill>
          <a:blip r:embed="rId4">
            <a:alphaModFix/>
          </a:blip>
          <a:stretch>
            <a:fillRect/>
          </a:stretch>
        </p:blipFill>
        <p:spPr>
          <a:xfrm>
            <a:off x="4224926" y="334100"/>
            <a:ext cx="1582109" cy="2101350"/>
          </a:xfrm>
          <a:prstGeom prst="rect">
            <a:avLst/>
          </a:prstGeom>
          <a:noFill/>
          <a:ln>
            <a:noFill/>
          </a:ln>
        </p:spPr>
      </p:pic>
      <p:pic>
        <p:nvPicPr>
          <p:cNvPr id="276" name="Google Shape;276;p39"/>
          <p:cNvPicPr preferRelativeResize="0"/>
          <p:nvPr/>
        </p:nvPicPr>
        <p:blipFill>
          <a:blip r:embed="rId5">
            <a:alphaModFix/>
          </a:blip>
          <a:stretch>
            <a:fillRect/>
          </a:stretch>
        </p:blipFill>
        <p:spPr>
          <a:xfrm>
            <a:off x="4496263" y="2614316"/>
            <a:ext cx="1715850" cy="2287811"/>
          </a:xfrm>
          <a:prstGeom prst="rect">
            <a:avLst/>
          </a:prstGeom>
          <a:noFill/>
          <a:ln>
            <a:noFill/>
          </a:ln>
        </p:spPr>
      </p:pic>
      <p:pic>
        <p:nvPicPr>
          <p:cNvPr id="277" name="Google Shape;277;p39"/>
          <p:cNvPicPr preferRelativeResize="0"/>
          <p:nvPr/>
        </p:nvPicPr>
        <p:blipFill>
          <a:blip r:embed="rId6">
            <a:alphaModFix/>
          </a:blip>
          <a:stretch>
            <a:fillRect/>
          </a:stretch>
        </p:blipFill>
        <p:spPr>
          <a:xfrm>
            <a:off x="7281250" y="2416625"/>
            <a:ext cx="1585320" cy="1624702"/>
          </a:xfrm>
          <a:prstGeom prst="rect">
            <a:avLst/>
          </a:prstGeom>
          <a:noFill/>
          <a:ln>
            <a:noFill/>
          </a:ln>
        </p:spPr>
      </p:pic>
      <p:pic>
        <p:nvPicPr>
          <p:cNvPr id="278" name="Google Shape;278;p39"/>
          <p:cNvPicPr preferRelativeResize="0"/>
          <p:nvPr/>
        </p:nvPicPr>
        <p:blipFill>
          <a:blip r:embed="rId7">
            <a:alphaModFix/>
          </a:blip>
          <a:stretch>
            <a:fillRect/>
          </a:stretch>
        </p:blipFill>
        <p:spPr>
          <a:xfrm rot="-5400000">
            <a:off x="6952688" y="3303363"/>
            <a:ext cx="1234250" cy="1933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0"/>
          <p:cNvSpPr txBox="1">
            <a:spLocks noGrp="1"/>
          </p:cNvSpPr>
          <p:nvPr>
            <p:ph type="title" idx="4294967295"/>
          </p:nvPr>
        </p:nvSpPr>
        <p:spPr>
          <a:xfrm>
            <a:off x="148650" y="47555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1"/>
              </a:buClr>
              <a:buSzPts val="5400"/>
              <a:buFont typeface="Trebuchet MS"/>
              <a:buNone/>
            </a:pPr>
            <a:r>
              <a:rPr lang="en" sz="4200" b="1"/>
              <a:t>Mathematics</a:t>
            </a:r>
            <a:endParaRPr b="1"/>
          </a:p>
        </p:txBody>
      </p:sp>
      <p:sp>
        <p:nvSpPr>
          <p:cNvPr id="284" name="Google Shape;284;p40"/>
          <p:cNvSpPr txBox="1"/>
          <p:nvPr/>
        </p:nvSpPr>
        <p:spPr>
          <a:xfrm>
            <a:off x="153000" y="1395025"/>
            <a:ext cx="5128200" cy="339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Roboto"/>
                <a:ea typeface="Roboto"/>
                <a:cs typeface="Roboto"/>
                <a:sym typeface="Roboto"/>
              </a:rPr>
              <a:t>In Foundation, learning Mathematics builds on student’s prior knowledge, learning and experiences. </a:t>
            </a:r>
            <a:endParaRPr sz="1600">
              <a:solidFill>
                <a:schemeClr val="dk1"/>
              </a:solidFill>
              <a:latin typeface="Roboto"/>
              <a:ea typeface="Roboto"/>
              <a:cs typeface="Roboto"/>
              <a:sym typeface="Roboto"/>
            </a:endParaRPr>
          </a:p>
          <a:p>
            <a:pPr marL="0" lvl="0" indent="0" algn="l" rtl="0">
              <a:spcBef>
                <a:spcPts val="0"/>
              </a:spcBef>
              <a:spcAft>
                <a:spcPts val="0"/>
              </a:spcAft>
              <a:buNone/>
            </a:pPr>
            <a:endParaRPr sz="16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600" b="1">
                <a:solidFill>
                  <a:schemeClr val="dk1"/>
                </a:solidFill>
                <a:latin typeface="Roboto"/>
                <a:ea typeface="Roboto"/>
                <a:cs typeface="Roboto"/>
                <a:sym typeface="Roboto"/>
              </a:rPr>
              <a:t>From here students engage in a range of approaches to learning that develop their:</a:t>
            </a:r>
            <a:endParaRPr sz="1600" b="1">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Understanding of fluency with concepts</a:t>
            </a:r>
            <a:endParaRPr sz="160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Real-life problem solving skills</a:t>
            </a:r>
            <a:endParaRPr sz="160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Reasoning skills</a:t>
            </a:r>
            <a:endParaRPr sz="160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Number sense</a:t>
            </a:r>
            <a:endParaRPr sz="160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Use of processes to solve problems efficiently</a:t>
            </a:r>
            <a:endParaRPr sz="1600">
              <a:solidFill>
                <a:schemeClr val="dk1"/>
              </a:solidFill>
              <a:latin typeface="Roboto"/>
              <a:ea typeface="Roboto"/>
              <a:cs typeface="Roboto"/>
              <a:sym typeface="Roboto"/>
            </a:endParaRPr>
          </a:p>
          <a:p>
            <a:pPr marL="0" lvl="0" indent="0" algn="l" rtl="0">
              <a:spcBef>
                <a:spcPts val="0"/>
              </a:spcBef>
              <a:spcAft>
                <a:spcPts val="0"/>
              </a:spcAft>
              <a:buNone/>
            </a:pPr>
            <a:endParaRPr sz="1600">
              <a:solidFill>
                <a:schemeClr val="dk1"/>
              </a:solidFill>
              <a:latin typeface="Roboto"/>
              <a:ea typeface="Roboto"/>
              <a:cs typeface="Roboto"/>
              <a:sym typeface="Roboto"/>
            </a:endParaRPr>
          </a:p>
          <a:p>
            <a:pPr marL="0" lvl="0" indent="0" algn="l" rtl="0">
              <a:spcBef>
                <a:spcPts val="0"/>
              </a:spcBef>
              <a:spcAft>
                <a:spcPts val="0"/>
              </a:spcAft>
              <a:buNone/>
            </a:pPr>
            <a:endParaRPr sz="1600">
              <a:solidFill>
                <a:schemeClr val="dk1"/>
              </a:solidFill>
              <a:latin typeface="Roboto"/>
              <a:ea typeface="Roboto"/>
              <a:cs typeface="Roboto"/>
              <a:sym typeface="Roboto"/>
            </a:endParaRPr>
          </a:p>
        </p:txBody>
      </p:sp>
      <p:pic>
        <p:nvPicPr>
          <p:cNvPr id="285" name="Google Shape;285;p40"/>
          <p:cNvPicPr preferRelativeResize="0"/>
          <p:nvPr/>
        </p:nvPicPr>
        <p:blipFill rotWithShape="1">
          <a:blip r:embed="rId3">
            <a:alphaModFix/>
          </a:blip>
          <a:srcRect l="7859"/>
          <a:stretch/>
        </p:blipFill>
        <p:spPr>
          <a:xfrm>
            <a:off x="5489638" y="3234418"/>
            <a:ext cx="1603551" cy="1864105"/>
          </a:xfrm>
          <a:prstGeom prst="rect">
            <a:avLst/>
          </a:prstGeom>
          <a:noFill/>
          <a:ln>
            <a:noFill/>
          </a:ln>
        </p:spPr>
      </p:pic>
      <p:pic>
        <p:nvPicPr>
          <p:cNvPr id="286" name="Google Shape;286;p40"/>
          <p:cNvPicPr preferRelativeResize="0"/>
          <p:nvPr/>
        </p:nvPicPr>
        <p:blipFill>
          <a:blip r:embed="rId4">
            <a:alphaModFix/>
          </a:blip>
          <a:stretch>
            <a:fillRect/>
          </a:stretch>
        </p:blipFill>
        <p:spPr>
          <a:xfrm>
            <a:off x="7179988" y="3716413"/>
            <a:ext cx="1820723" cy="1360212"/>
          </a:xfrm>
          <a:prstGeom prst="rect">
            <a:avLst/>
          </a:prstGeom>
          <a:noFill/>
          <a:ln>
            <a:noFill/>
          </a:ln>
        </p:spPr>
      </p:pic>
      <p:pic>
        <p:nvPicPr>
          <p:cNvPr id="287" name="Google Shape;287;p40"/>
          <p:cNvPicPr preferRelativeResize="0"/>
          <p:nvPr/>
        </p:nvPicPr>
        <p:blipFill>
          <a:blip r:embed="rId5">
            <a:alphaModFix/>
          </a:blip>
          <a:stretch>
            <a:fillRect/>
          </a:stretch>
        </p:blipFill>
        <p:spPr>
          <a:xfrm>
            <a:off x="5553113" y="157625"/>
            <a:ext cx="1297125" cy="1019550"/>
          </a:xfrm>
          <a:prstGeom prst="rect">
            <a:avLst/>
          </a:prstGeom>
          <a:noFill/>
          <a:ln>
            <a:noFill/>
          </a:ln>
        </p:spPr>
      </p:pic>
      <p:pic>
        <p:nvPicPr>
          <p:cNvPr id="288" name="Google Shape;288;p40"/>
          <p:cNvPicPr preferRelativeResize="0"/>
          <p:nvPr/>
        </p:nvPicPr>
        <p:blipFill>
          <a:blip r:embed="rId6">
            <a:alphaModFix/>
          </a:blip>
          <a:stretch>
            <a:fillRect/>
          </a:stretch>
        </p:blipFill>
        <p:spPr>
          <a:xfrm>
            <a:off x="5417000" y="1308375"/>
            <a:ext cx="1416975" cy="1794850"/>
          </a:xfrm>
          <a:prstGeom prst="rect">
            <a:avLst/>
          </a:prstGeom>
          <a:noFill/>
          <a:ln>
            <a:noFill/>
          </a:ln>
        </p:spPr>
      </p:pic>
      <p:pic>
        <p:nvPicPr>
          <p:cNvPr id="289" name="Google Shape;289;p40"/>
          <p:cNvPicPr preferRelativeResize="0"/>
          <p:nvPr/>
        </p:nvPicPr>
        <p:blipFill>
          <a:blip r:embed="rId7">
            <a:alphaModFix/>
          </a:blip>
          <a:stretch>
            <a:fillRect/>
          </a:stretch>
        </p:blipFill>
        <p:spPr>
          <a:xfrm>
            <a:off x="4308225" y="80025"/>
            <a:ext cx="1091674" cy="1097150"/>
          </a:xfrm>
          <a:prstGeom prst="rect">
            <a:avLst/>
          </a:prstGeom>
          <a:noFill/>
          <a:ln>
            <a:noFill/>
          </a:ln>
        </p:spPr>
      </p:pic>
      <p:pic>
        <p:nvPicPr>
          <p:cNvPr id="290" name="Google Shape;290;p40"/>
          <p:cNvPicPr preferRelativeResize="0"/>
          <p:nvPr/>
        </p:nvPicPr>
        <p:blipFill>
          <a:blip r:embed="rId8">
            <a:alphaModFix/>
          </a:blip>
          <a:stretch>
            <a:fillRect/>
          </a:stretch>
        </p:blipFill>
        <p:spPr>
          <a:xfrm>
            <a:off x="7748375" y="2546898"/>
            <a:ext cx="1297125" cy="1297125"/>
          </a:xfrm>
          <a:prstGeom prst="rect">
            <a:avLst/>
          </a:prstGeom>
          <a:noFill/>
          <a:ln>
            <a:noFill/>
          </a:ln>
        </p:spPr>
      </p:pic>
      <p:pic>
        <p:nvPicPr>
          <p:cNvPr id="291" name="Google Shape;291;p40"/>
          <p:cNvPicPr preferRelativeResize="0"/>
          <p:nvPr/>
        </p:nvPicPr>
        <p:blipFill>
          <a:blip r:embed="rId9">
            <a:alphaModFix/>
          </a:blip>
          <a:stretch>
            <a:fillRect/>
          </a:stretch>
        </p:blipFill>
        <p:spPr>
          <a:xfrm>
            <a:off x="6910175" y="1318962"/>
            <a:ext cx="1297125" cy="1297125"/>
          </a:xfrm>
          <a:prstGeom prst="rect">
            <a:avLst/>
          </a:prstGeom>
          <a:noFill/>
          <a:ln>
            <a:noFill/>
          </a:ln>
        </p:spPr>
      </p:pic>
      <p:pic>
        <p:nvPicPr>
          <p:cNvPr id="292" name="Google Shape;292;p40"/>
          <p:cNvPicPr preferRelativeResize="0"/>
          <p:nvPr/>
        </p:nvPicPr>
        <p:blipFill>
          <a:blip r:embed="rId10">
            <a:alphaModFix/>
          </a:blip>
          <a:stretch>
            <a:fillRect/>
          </a:stretch>
        </p:blipFill>
        <p:spPr>
          <a:xfrm>
            <a:off x="3020924" y="170750"/>
            <a:ext cx="1078626" cy="691225"/>
          </a:xfrm>
          <a:prstGeom prst="rect">
            <a:avLst/>
          </a:prstGeom>
          <a:noFill/>
          <a:ln>
            <a:noFill/>
          </a:ln>
        </p:spPr>
      </p:pic>
      <p:pic>
        <p:nvPicPr>
          <p:cNvPr id="293" name="Google Shape;293;p40"/>
          <p:cNvPicPr preferRelativeResize="0"/>
          <p:nvPr/>
        </p:nvPicPr>
        <p:blipFill rotWithShape="1">
          <a:blip r:embed="rId11">
            <a:alphaModFix/>
          </a:blip>
          <a:srcRect t="16227" b="13434"/>
          <a:stretch/>
        </p:blipFill>
        <p:spPr>
          <a:xfrm>
            <a:off x="3871975" y="4344856"/>
            <a:ext cx="1528750" cy="7681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1"/>
          <p:cNvSpPr txBox="1"/>
          <p:nvPr/>
        </p:nvSpPr>
        <p:spPr>
          <a:xfrm>
            <a:off x="148650" y="323150"/>
            <a:ext cx="8520600" cy="6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2A3990"/>
                </a:solidFill>
                <a:latin typeface="Roboto"/>
                <a:ea typeface="Roboto"/>
                <a:cs typeface="Roboto"/>
                <a:sym typeface="Roboto"/>
              </a:rPr>
              <a:t>Curriculum Overview - Concept</a:t>
            </a:r>
            <a:endParaRPr sz="3000" b="1">
              <a:solidFill>
                <a:srgbClr val="2A3990"/>
              </a:solidFill>
              <a:latin typeface="Roboto"/>
              <a:ea typeface="Roboto"/>
              <a:cs typeface="Roboto"/>
              <a:sym typeface="Roboto"/>
            </a:endParaRPr>
          </a:p>
        </p:txBody>
      </p:sp>
      <p:graphicFrame>
        <p:nvGraphicFramePr>
          <p:cNvPr id="299" name="Google Shape;299;p41"/>
          <p:cNvGraphicFramePr/>
          <p:nvPr/>
        </p:nvGraphicFramePr>
        <p:xfrm>
          <a:off x="275325" y="1214469"/>
          <a:ext cx="3000000" cy="3000000"/>
        </p:xfrm>
        <a:graphic>
          <a:graphicData uri="http://schemas.openxmlformats.org/drawingml/2006/table">
            <a:tbl>
              <a:tblPr>
                <a:noFill/>
                <a:tableStyleId>{FF5F629A-96DB-4AA9-82E5-17E80468CDB1}</a:tableStyleId>
              </a:tblPr>
              <a:tblGrid>
                <a:gridCol w="1231575">
                  <a:extLst>
                    <a:ext uri="{9D8B030D-6E8A-4147-A177-3AD203B41FA5}">
                      <a16:colId xmlns:a16="http://schemas.microsoft.com/office/drawing/2014/main" val="20000"/>
                    </a:ext>
                  </a:extLst>
                </a:gridCol>
                <a:gridCol w="1231575">
                  <a:extLst>
                    <a:ext uri="{9D8B030D-6E8A-4147-A177-3AD203B41FA5}">
                      <a16:colId xmlns:a16="http://schemas.microsoft.com/office/drawing/2014/main" val="20001"/>
                    </a:ext>
                  </a:extLst>
                </a:gridCol>
                <a:gridCol w="1231575">
                  <a:extLst>
                    <a:ext uri="{9D8B030D-6E8A-4147-A177-3AD203B41FA5}">
                      <a16:colId xmlns:a16="http://schemas.microsoft.com/office/drawing/2014/main" val="20002"/>
                    </a:ext>
                  </a:extLst>
                </a:gridCol>
                <a:gridCol w="1231575">
                  <a:extLst>
                    <a:ext uri="{9D8B030D-6E8A-4147-A177-3AD203B41FA5}">
                      <a16:colId xmlns:a16="http://schemas.microsoft.com/office/drawing/2014/main" val="20003"/>
                    </a:ext>
                  </a:extLst>
                </a:gridCol>
                <a:gridCol w="1231575">
                  <a:extLst>
                    <a:ext uri="{9D8B030D-6E8A-4147-A177-3AD203B41FA5}">
                      <a16:colId xmlns:a16="http://schemas.microsoft.com/office/drawing/2014/main" val="20004"/>
                    </a:ext>
                  </a:extLst>
                </a:gridCol>
                <a:gridCol w="1231575">
                  <a:extLst>
                    <a:ext uri="{9D8B030D-6E8A-4147-A177-3AD203B41FA5}">
                      <a16:colId xmlns:a16="http://schemas.microsoft.com/office/drawing/2014/main" val="20005"/>
                    </a:ext>
                  </a:extLst>
                </a:gridCol>
                <a:gridCol w="1231575">
                  <a:extLst>
                    <a:ext uri="{9D8B030D-6E8A-4147-A177-3AD203B41FA5}">
                      <a16:colId xmlns:a16="http://schemas.microsoft.com/office/drawing/2014/main" val="20006"/>
                    </a:ext>
                  </a:extLst>
                </a:gridCol>
              </a:tblGrid>
              <a:tr h="335625">
                <a:tc gridSpan="2">
                  <a:txBody>
                    <a:bodyPr/>
                    <a:lstStyle/>
                    <a:p>
                      <a:pPr marL="0" lvl="0" indent="0" algn="ctr" rtl="0">
                        <a:spcBef>
                          <a:spcPts val="0"/>
                        </a:spcBef>
                        <a:spcAft>
                          <a:spcPts val="0"/>
                        </a:spcAft>
                        <a:buNone/>
                      </a:pPr>
                      <a:r>
                        <a:rPr lang="en" sz="1600" b="1">
                          <a:solidFill>
                            <a:srgbClr val="212121"/>
                          </a:solidFill>
                          <a:latin typeface="Roboto"/>
                          <a:ea typeface="Roboto"/>
                          <a:cs typeface="Roboto"/>
                          <a:sym typeface="Roboto"/>
                        </a:rPr>
                        <a:t>TERM ONE</a:t>
                      </a:r>
                      <a:endParaRPr sz="1600" b="1">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hMerge="1">
                  <a:txBody>
                    <a:bodyPr/>
                    <a:lstStyle/>
                    <a:p>
                      <a:endParaRPr lang="en-US"/>
                    </a:p>
                  </a:txBody>
                  <a:tcPr/>
                </a:tc>
                <a:tc>
                  <a:txBody>
                    <a:bodyPr/>
                    <a:lstStyle/>
                    <a:p>
                      <a:pPr marL="0" lvl="0" indent="0" algn="ctr" rtl="0">
                        <a:spcBef>
                          <a:spcPts val="0"/>
                        </a:spcBef>
                        <a:spcAft>
                          <a:spcPts val="0"/>
                        </a:spcAft>
                        <a:buNone/>
                      </a:pPr>
                      <a:r>
                        <a:rPr lang="en" sz="1600" b="1">
                          <a:solidFill>
                            <a:srgbClr val="212121"/>
                          </a:solidFill>
                          <a:latin typeface="Roboto"/>
                          <a:ea typeface="Roboto"/>
                          <a:cs typeface="Roboto"/>
                          <a:sym typeface="Roboto"/>
                        </a:rPr>
                        <a:t>TERM TWO</a:t>
                      </a:r>
                      <a:endParaRPr sz="1600" b="1">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FA8DC"/>
                    </a:solidFill>
                  </a:tcPr>
                </a:tc>
                <a:tc gridSpan="2">
                  <a:txBody>
                    <a:bodyPr/>
                    <a:lstStyle/>
                    <a:p>
                      <a:pPr marL="0" lvl="0" indent="0" algn="ctr" rtl="0">
                        <a:spcBef>
                          <a:spcPts val="0"/>
                        </a:spcBef>
                        <a:spcAft>
                          <a:spcPts val="0"/>
                        </a:spcAft>
                        <a:buNone/>
                      </a:pPr>
                      <a:r>
                        <a:rPr lang="en" sz="1600" b="1">
                          <a:solidFill>
                            <a:srgbClr val="212121"/>
                          </a:solidFill>
                          <a:latin typeface="Roboto"/>
                          <a:ea typeface="Roboto"/>
                          <a:cs typeface="Roboto"/>
                          <a:sym typeface="Roboto"/>
                        </a:rPr>
                        <a:t>TERM THREE</a:t>
                      </a:r>
                      <a:endParaRPr sz="1600" b="1">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hMerge="1">
                  <a:txBody>
                    <a:bodyPr/>
                    <a:lstStyle/>
                    <a:p>
                      <a:endParaRPr lang="en-US"/>
                    </a:p>
                  </a:txBody>
                  <a:tcPr/>
                </a:tc>
                <a:tc gridSpan="2">
                  <a:txBody>
                    <a:bodyPr/>
                    <a:lstStyle/>
                    <a:p>
                      <a:pPr marL="0" lvl="0" indent="0" algn="ctr" rtl="0">
                        <a:spcBef>
                          <a:spcPts val="0"/>
                        </a:spcBef>
                        <a:spcAft>
                          <a:spcPts val="0"/>
                        </a:spcAft>
                        <a:buNone/>
                      </a:pPr>
                      <a:r>
                        <a:rPr lang="en" sz="1600" b="1">
                          <a:solidFill>
                            <a:srgbClr val="212121"/>
                          </a:solidFill>
                          <a:latin typeface="Roboto"/>
                          <a:ea typeface="Roboto"/>
                          <a:cs typeface="Roboto"/>
                          <a:sym typeface="Roboto"/>
                        </a:rPr>
                        <a:t>TERM FOUR</a:t>
                      </a:r>
                      <a:endParaRPr sz="1600" b="1">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E7CC3"/>
                    </a:solidFill>
                  </a:tcPr>
                </a:tc>
                <a:tc hMerge="1">
                  <a:txBody>
                    <a:bodyPr/>
                    <a:lstStyle/>
                    <a:p>
                      <a:endParaRPr lang="en-US"/>
                    </a:p>
                  </a:txBody>
                  <a:tcPr/>
                </a:tc>
                <a:extLst>
                  <a:ext uri="{0D108BD9-81ED-4DB2-BD59-A6C34878D82A}">
                    <a16:rowId xmlns:a16="http://schemas.microsoft.com/office/drawing/2014/main" val="10000"/>
                  </a:ext>
                </a:extLst>
              </a:tr>
              <a:tr h="518950">
                <a:tc>
                  <a:txBody>
                    <a:bodyPr/>
                    <a:lstStyle/>
                    <a:p>
                      <a:pPr marL="0" lvl="0" indent="0" algn="ctr" rtl="0">
                        <a:spcBef>
                          <a:spcPts val="0"/>
                        </a:spcBef>
                        <a:spcAft>
                          <a:spcPts val="0"/>
                        </a:spcAft>
                        <a:buNone/>
                      </a:pPr>
                      <a:r>
                        <a:rPr lang="en" sz="1200" b="1">
                          <a:solidFill>
                            <a:srgbClr val="212121"/>
                          </a:solidFill>
                          <a:latin typeface="Roboto"/>
                          <a:ea typeface="Roboto"/>
                          <a:cs typeface="Roboto"/>
                          <a:sym typeface="Roboto"/>
                        </a:rPr>
                        <a:t>Physical Science</a:t>
                      </a:r>
                      <a:endParaRPr sz="1200" b="1">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r>
                        <a:rPr lang="en" sz="1200" b="1">
                          <a:solidFill>
                            <a:srgbClr val="212121"/>
                          </a:solidFill>
                          <a:latin typeface="Roboto"/>
                          <a:ea typeface="Roboto"/>
                          <a:cs typeface="Roboto"/>
                          <a:sym typeface="Roboto"/>
                        </a:rPr>
                        <a:t>Earth and Space</a:t>
                      </a:r>
                      <a:endParaRPr sz="1200" b="1">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r>
                        <a:rPr lang="en" sz="1200" b="1">
                          <a:solidFill>
                            <a:srgbClr val="212121"/>
                          </a:solidFill>
                          <a:latin typeface="Roboto"/>
                          <a:ea typeface="Roboto"/>
                          <a:cs typeface="Roboto"/>
                          <a:sym typeface="Roboto"/>
                        </a:rPr>
                        <a:t>HISTORY</a:t>
                      </a:r>
                      <a:endParaRPr sz="1200" b="1">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FA8DC"/>
                    </a:solidFill>
                  </a:tcPr>
                </a:tc>
                <a:tc>
                  <a:txBody>
                    <a:bodyPr/>
                    <a:lstStyle/>
                    <a:p>
                      <a:pPr marL="0" lvl="0" indent="0" algn="ctr" rtl="0">
                        <a:spcBef>
                          <a:spcPts val="0"/>
                        </a:spcBef>
                        <a:spcAft>
                          <a:spcPts val="0"/>
                        </a:spcAft>
                        <a:buClr>
                          <a:srgbClr val="2A3990"/>
                        </a:buClr>
                        <a:buSzPts val="800"/>
                        <a:buFont typeface="Arial"/>
                        <a:buNone/>
                      </a:pPr>
                      <a:r>
                        <a:rPr lang="en" sz="1200" b="1">
                          <a:solidFill>
                            <a:srgbClr val="212121"/>
                          </a:solidFill>
                          <a:latin typeface="Roboto"/>
                          <a:ea typeface="Roboto"/>
                          <a:cs typeface="Roboto"/>
                          <a:sym typeface="Roboto"/>
                        </a:rPr>
                        <a:t> BIOLOGICAL SCIENCE</a:t>
                      </a:r>
                      <a:endParaRPr sz="1200" b="1">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200" b="1">
                          <a:solidFill>
                            <a:srgbClr val="212121"/>
                          </a:solidFill>
                          <a:latin typeface="Roboto"/>
                          <a:ea typeface="Roboto"/>
                          <a:cs typeface="Roboto"/>
                          <a:sym typeface="Roboto"/>
                        </a:rPr>
                        <a:t>CHEMICAL SCIENCE</a:t>
                      </a:r>
                      <a:endParaRPr sz="1200" b="1">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rgbClr val="2A3990"/>
                        </a:buClr>
                        <a:buSzPts val="800"/>
                        <a:buFont typeface="Arial"/>
                        <a:buNone/>
                      </a:pPr>
                      <a:r>
                        <a:rPr lang="en" sz="1200" b="1">
                          <a:solidFill>
                            <a:srgbClr val="212121"/>
                          </a:solidFill>
                          <a:latin typeface="Roboto"/>
                          <a:ea typeface="Roboto"/>
                          <a:cs typeface="Roboto"/>
                          <a:sym typeface="Roboto"/>
                        </a:rPr>
                        <a:t>Geography</a:t>
                      </a:r>
                      <a:endParaRPr sz="1200" b="1">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E7CC3"/>
                    </a:solidFill>
                  </a:tcPr>
                </a:tc>
                <a:tc>
                  <a:txBody>
                    <a:bodyPr/>
                    <a:lstStyle/>
                    <a:p>
                      <a:pPr marL="0" lvl="0" indent="0" algn="ctr" rtl="0">
                        <a:spcBef>
                          <a:spcPts val="0"/>
                        </a:spcBef>
                        <a:spcAft>
                          <a:spcPts val="0"/>
                        </a:spcAft>
                        <a:buClr>
                          <a:srgbClr val="2A3990"/>
                        </a:buClr>
                        <a:buSzPts val="800"/>
                        <a:buFont typeface="Arial"/>
                        <a:buNone/>
                      </a:pPr>
                      <a:r>
                        <a:rPr lang="en" sz="1200" b="1">
                          <a:solidFill>
                            <a:srgbClr val="212121"/>
                          </a:solidFill>
                          <a:latin typeface="Roboto"/>
                          <a:ea typeface="Roboto"/>
                          <a:cs typeface="Roboto"/>
                          <a:sym typeface="Roboto"/>
                        </a:rPr>
                        <a:t>HEALTH</a:t>
                      </a:r>
                      <a:endParaRPr sz="1200" b="1">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E7CC3"/>
                    </a:solidFill>
                  </a:tcPr>
                </a:tc>
                <a:extLst>
                  <a:ext uri="{0D108BD9-81ED-4DB2-BD59-A6C34878D82A}">
                    <a16:rowId xmlns:a16="http://schemas.microsoft.com/office/drawing/2014/main" val="10001"/>
                  </a:ext>
                </a:extLst>
              </a:tr>
              <a:tr h="1738400">
                <a:tc>
                  <a:txBody>
                    <a:bodyPr/>
                    <a:lstStyle/>
                    <a:p>
                      <a:pPr marL="0" lvl="0" indent="0" algn="ctr" rtl="0">
                        <a:spcBef>
                          <a:spcPts val="0"/>
                        </a:spcBef>
                        <a:spcAft>
                          <a:spcPts val="0"/>
                        </a:spcAft>
                        <a:buNone/>
                      </a:pPr>
                      <a:r>
                        <a:rPr lang="en" sz="1100" b="1">
                          <a:solidFill>
                            <a:srgbClr val="212121"/>
                          </a:solidFill>
                          <a:latin typeface="Roboto"/>
                          <a:ea typeface="Roboto"/>
                          <a:cs typeface="Roboto"/>
                          <a:sym typeface="Roboto"/>
                        </a:rPr>
                        <a:t>Enduring Understanding:</a:t>
                      </a:r>
                      <a:endParaRPr sz="1100" b="1">
                        <a:solidFill>
                          <a:srgbClr val="212121"/>
                        </a:solidFill>
                        <a:latin typeface="Roboto"/>
                        <a:ea typeface="Roboto"/>
                        <a:cs typeface="Roboto"/>
                        <a:sym typeface="Roboto"/>
                      </a:endParaRPr>
                    </a:p>
                    <a:p>
                      <a:pPr marL="0" lvl="0" indent="0" algn="ctr" rtl="0">
                        <a:spcBef>
                          <a:spcPts val="0"/>
                        </a:spcBef>
                        <a:spcAft>
                          <a:spcPts val="0"/>
                        </a:spcAft>
                        <a:buNone/>
                      </a:pPr>
                      <a:r>
                        <a:rPr lang="en" sz="1100">
                          <a:solidFill>
                            <a:srgbClr val="212121"/>
                          </a:solidFill>
                          <a:latin typeface="Roboto"/>
                          <a:ea typeface="Roboto"/>
                          <a:cs typeface="Roboto"/>
                          <a:sym typeface="Roboto"/>
                        </a:rPr>
                        <a:t>Things move in different ways. </a:t>
                      </a:r>
                      <a:endParaRPr sz="1100">
                        <a:solidFill>
                          <a:srgbClr val="212121"/>
                        </a:solidFill>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 sz="1100" b="1">
                          <a:solidFill>
                            <a:srgbClr val="212121"/>
                          </a:solidFill>
                          <a:latin typeface="Roboto"/>
                          <a:ea typeface="Roboto"/>
                          <a:cs typeface="Roboto"/>
                          <a:sym typeface="Roboto"/>
                        </a:rPr>
                        <a:t>Enduring Understanding: </a:t>
                      </a:r>
                      <a:endParaRPr sz="1100" b="1">
                        <a:solidFill>
                          <a:srgbClr val="212121"/>
                        </a:solidFill>
                        <a:latin typeface="Roboto"/>
                        <a:ea typeface="Roboto"/>
                        <a:cs typeface="Roboto"/>
                        <a:sym typeface="Roboto"/>
                      </a:endParaRPr>
                    </a:p>
                    <a:p>
                      <a:pPr marL="0" lvl="0" indent="0" algn="ctr" rtl="0">
                        <a:spcBef>
                          <a:spcPts val="0"/>
                        </a:spcBef>
                        <a:spcAft>
                          <a:spcPts val="0"/>
                        </a:spcAft>
                        <a:buNone/>
                      </a:pPr>
                      <a:r>
                        <a:rPr lang="en" sz="1100">
                          <a:solidFill>
                            <a:srgbClr val="212121"/>
                          </a:solidFill>
                          <a:latin typeface="Roboto"/>
                          <a:ea typeface="Roboto"/>
                          <a:cs typeface="Roboto"/>
                          <a:sym typeface="Roboto"/>
                        </a:rPr>
                        <a:t>There are different seasons each year.</a:t>
                      </a:r>
                      <a:endParaRPr sz="1100">
                        <a:solidFill>
                          <a:srgbClr val="212121"/>
                        </a:solidFill>
                        <a:latin typeface="Roboto"/>
                        <a:ea typeface="Roboto"/>
                        <a:cs typeface="Roboto"/>
                        <a:sym typeface="Roboto"/>
                      </a:endParaRPr>
                    </a:p>
                    <a:p>
                      <a:pPr marL="0" lvl="0" indent="0" algn="ctr" rtl="0">
                        <a:spcBef>
                          <a:spcPts val="0"/>
                        </a:spcBef>
                        <a:spcAft>
                          <a:spcPts val="0"/>
                        </a:spcAft>
                        <a:buNone/>
                      </a:pPr>
                      <a:endParaRPr sz="1100">
                        <a:solidFill>
                          <a:srgbClr val="212121"/>
                        </a:solidFill>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Clr>
                          <a:srgbClr val="2A3990"/>
                        </a:buClr>
                        <a:buSzPts val="800"/>
                        <a:buFont typeface="Arial"/>
                        <a:buNone/>
                      </a:pPr>
                      <a:r>
                        <a:rPr lang="en" sz="1100" b="1">
                          <a:solidFill>
                            <a:srgbClr val="212121"/>
                          </a:solidFill>
                          <a:latin typeface="Roboto"/>
                          <a:ea typeface="Roboto"/>
                          <a:cs typeface="Roboto"/>
                          <a:sym typeface="Roboto"/>
                        </a:rPr>
                        <a:t>Enduring Understanding: </a:t>
                      </a:r>
                      <a:r>
                        <a:rPr lang="en" sz="1100">
                          <a:solidFill>
                            <a:srgbClr val="212121"/>
                          </a:solidFill>
                          <a:latin typeface="Roboto"/>
                          <a:ea typeface="Roboto"/>
                          <a:cs typeface="Roboto"/>
                          <a:sym typeface="Roboto"/>
                        </a:rPr>
                        <a:t>Learning our personal history allows us to reflect on who we are and where we’ve come from.</a:t>
                      </a:r>
                      <a:endParaRPr sz="1100">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Clr>
                          <a:srgbClr val="2A3990"/>
                        </a:buClr>
                        <a:buSzPts val="800"/>
                        <a:buFont typeface="Arial"/>
                        <a:buNone/>
                      </a:pPr>
                      <a:r>
                        <a:rPr lang="en" sz="1100" b="1">
                          <a:solidFill>
                            <a:srgbClr val="212121"/>
                          </a:solidFill>
                          <a:latin typeface="Roboto"/>
                          <a:ea typeface="Roboto"/>
                          <a:cs typeface="Roboto"/>
                          <a:sym typeface="Roboto"/>
                        </a:rPr>
                        <a:t>Enduring Understanding: </a:t>
                      </a:r>
                      <a:r>
                        <a:rPr lang="en" sz="1100">
                          <a:solidFill>
                            <a:srgbClr val="212121"/>
                          </a:solidFill>
                          <a:latin typeface="Roboto"/>
                          <a:ea typeface="Roboto"/>
                          <a:cs typeface="Roboto"/>
                          <a:sym typeface="Roboto"/>
                        </a:rPr>
                        <a:t>Living things live in different places and have basic needs to survive.</a:t>
                      </a:r>
                      <a:endParaRPr sz="1100">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1100" b="1">
                          <a:solidFill>
                            <a:srgbClr val="212121"/>
                          </a:solidFill>
                          <a:latin typeface="Roboto"/>
                          <a:ea typeface="Roboto"/>
                          <a:cs typeface="Roboto"/>
                          <a:sym typeface="Roboto"/>
                        </a:rPr>
                        <a:t>Enduring Understanding: </a:t>
                      </a:r>
                      <a:r>
                        <a:rPr lang="en" sz="1100" i="1">
                          <a:solidFill>
                            <a:srgbClr val="212121"/>
                          </a:solidFill>
                          <a:latin typeface="Roboto"/>
                          <a:ea typeface="Roboto"/>
                          <a:cs typeface="Roboto"/>
                          <a:sym typeface="Roboto"/>
                        </a:rPr>
                        <a:t> Everything in the world is made up of different materials, each with its own unique set of properties.</a:t>
                      </a:r>
                      <a:endParaRPr sz="1100" b="1">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Clr>
                          <a:srgbClr val="2A3990"/>
                        </a:buClr>
                        <a:buSzPts val="800"/>
                        <a:buFont typeface="Arial"/>
                        <a:buNone/>
                      </a:pPr>
                      <a:r>
                        <a:rPr lang="en" sz="1100" b="1">
                          <a:solidFill>
                            <a:srgbClr val="212121"/>
                          </a:solidFill>
                          <a:latin typeface="Roboto"/>
                          <a:ea typeface="Roboto"/>
                          <a:cs typeface="Roboto"/>
                          <a:sym typeface="Roboto"/>
                        </a:rPr>
                        <a:t>Enduring Understanding: </a:t>
                      </a:r>
                      <a:endParaRPr sz="1100" b="1">
                        <a:solidFill>
                          <a:srgbClr val="212121"/>
                        </a:solidFill>
                        <a:latin typeface="Roboto"/>
                        <a:ea typeface="Roboto"/>
                        <a:cs typeface="Roboto"/>
                        <a:sym typeface="Roboto"/>
                      </a:endParaRPr>
                    </a:p>
                    <a:p>
                      <a:pPr marL="0" lvl="0" indent="0" algn="ctr" rtl="0">
                        <a:spcBef>
                          <a:spcPts val="0"/>
                        </a:spcBef>
                        <a:spcAft>
                          <a:spcPts val="0"/>
                        </a:spcAft>
                        <a:buClr>
                          <a:srgbClr val="2A3990"/>
                        </a:buClr>
                        <a:buSzPts val="800"/>
                        <a:buFont typeface="Arial"/>
                        <a:buNone/>
                      </a:pPr>
                      <a:r>
                        <a:rPr lang="en" sz="1100" b="1">
                          <a:solidFill>
                            <a:srgbClr val="212121"/>
                          </a:solidFill>
                          <a:latin typeface="Roboto"/>
                          <a:ea typeface="Roboto"/>
                          <a:cs typeface="Roboto"/>
                          <a:sym typeface="Roboto"/>
                        </a:rPr>
                        <a:t>TBC</a:t>
                      </a:r>
                      <a:endParaRPr sz="1100" b="1">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Clr>
                          <a:srgbClr val="2A3990"/>
                        </a:buClr>
                        <a:buSzPts val="800"/>
                        <a:buFont typeface="Arial"/>
                        <a:buNone/>
                      </a:pPr>
                      <a:r>
                        <a:rPr lang="en" sz="1100" b="1" dirty="0">
                          <a:solidFill>
                            <a:srgbClr val="212121"/>
                          </a:solidFill>
                          <a:latin typeface="Roboto"/>
                          <a:ea typeface="Roboto"/>
                          <a:cs typeface="Roboto"/>
                          <a:sym typeface="Roboto"/>
                        </a:rPr>
                        <a:t>Enduring Understanding: </a:t>
                      </a:r>
                      <a:r>
                        <a:rPr lang="en" sz="1100" dirty="0">
                          <a:solidFill>
                            <a:srgbClr val="212121"/>
                          </a:solidFill>
                          <a:latin typeface="Roboto"/>
                          <a:ea typeface="Roboto"/>
                          <a:cs typeface="Roboto"/>
                          <a:sym typeface="Roboto"/>
                        </a:rPr>
                        <a:t>We all have a role to play in creating a safe, happy and supportive learning environment.</a:t>
                      </a:r>
                      <a:endParaRPr sz="1100" b="1" dirty="0">
                        <a:solidFill>
                          <a:srgbClr val="212121"/>
                        </a:solidFill>
                        <a:latin typeface="Roboto"/>
                        <a:ea typeface="Roboto"/>
                        <a:cs typeface="Roboto"/>
                        <a:sym typeface="Roboto"/>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2"/>
          <p:cNvSpPr/>
          <p:nvPr/>
        </p:nvSpPr>
        <p:spPr>
          <a:xfrm>
            <a:off x="-2375" y="1640200"/>
            <a:ext cx="9144000" cy="3188100"/>
          </a:xfrm>
          <a:prstGeom prst="rect">
            <a:avLst/>
          </a:prstGeom>
          <a:solidFill>
            <a:srgbClr val="7890CD">
              <a:alpha val="207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05" name="Google Shape;305;p42"/>
          <p:cNvSpPr txBox="1">
            <a:spLocks noGrp="1"/>
          </p:cNvSpPr>
          <p:nvPr>
            <p:ph type="title" idx="4294967295"/>
          </p:nvPr>
        </p:nvSpPr>
        <p:spPr>
          <a:xfrm>
            <a:off x="237350" y="6656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900" b="1"/>
              <a:t>Buddies</a:t>
            </a:r>
            <a:endParaRPr sz="3900" b="1"/>
          </a:p>
        </p:txBody>
      </p:sp>
      <p:pic>
        <p:nvPicPr>
          <p:cNvPr id="306" name="Google Shape;306;p42"/>
          <p:cNvPicPr preferRelativeResize="0"/>
          <p:nvPr/>
        </p:nvPicPr>
        <p:blipFill>
          <a:blip r:embed="rId3">
            <a:alphaModFix/>
          </a:blip>
          <a:stretch>
            <a:fillRect/>
          </a:stretch>
        </p:blipFill>
        <p:spPr>
          <a:xfrm>
            <a:off x="391175" y="1755813"/>
            <a:ext cx="2252675" cy="3003551"/>
          </a:xfrm>
          <a:prstGeom prst="rect">
            <a:avLst/>
          </a:prstGeom>
          <a:noFill/>
          <a:ln>
            <a:noFill/>
          </a:ln>
        </p:spPr>
      </p:pic>
      <p:pic>
        <p:nvPicPr>
          <p:cNvPr id="307" name="Google Shape;307;p42"/>
          <p:cNvPicPr preferRelativeResize="0"/>
          <p:nvPr/>
        </p:nvPicPr>
        <p:blipFill>
          <a:blip r:embed="rId4">
            <a:alphaModFix/>
          </a:blip>
          <a:stretch>
            <a:fillRect/>
          </a:stretch>
        </p:blipFill>
        <p:spPr>
          <a:xfrm>
            <a:off x="6087475" y="1755804"/>
            <a:ext cx="2145647" cy="3003576"/>
          </a:xfrm>
          <a:prstGeom prst="rect">
            <a:avLst/>
          </a:prstGeom>
          <a:noFill/>
          <a:ln>
            <a:noFill/>
          </a:ln>
        </p:spPr>
      </p:pic>
      <p:pic>
        <p:nvPicPr>
          <p:cNvPr id="308" name="Google Shape;308;p42"/>
          <p:cNvPicPr preferRelativeResize="0"/>
          <p:nvPr/>
        </p:nvPicPr>
        <p:blipFill>
          <a:blip r:embed="rId5">
            <a:alphaModFix/>
          </a:blip>
          <a:stretch>
            <a:fillRect/>
          </a:stretch>
        </p:blipFill>
        <p:spPr>
          <a:xfrm>
            <a:off x="3215275" y="1755800"/>
            <a:ext cx="2252675" cy="30035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3"/>
          <p:cNvSpPr txBox="1">
            <a:spLocks noGrp="1"/>
          </p:cNvSpPr>
          <p:nvPr>
            <p:ph type="title" idx="4294967295"/>
          </p:nvPr>
        </p:nvSpPr>
        <p:spPr>
          <a:xfrm>
            <a:off x="148650" y="24695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Making Learning Visible - Seesaw</a:t>
            </a:r>
            <a:endParaRPr b="1"/>
          </a:p>
        </p:txBody>
      </p:sp>
      <p:pic>
        <p:nvPicPr>
          <p:cNvPr id="314" name="Google Shape;314;p43"/>
          <p:cNvPicPr preferRelativeResize="0"/>
          <p:nvPr/>
        </p:nvPicPr>
        <p:blipFill>
          <a:blip r:embed="rId3">
            <a:alphaModFix/>
          </a:blip>
          <a:stretch>
            <a:fillRect/>
          </a:stretch>
        </p:blipFill>
        <p:spPr>
          <a:xfrm>
            <a:off x="4930850" y="1212550"/>
            <a:ext cx="3235550" cy="1111150"/>
          </a:xfrm>
          <a:prstGeom prst="rect">
            <a:avLst/>
          </a:prstGeom>
          <a:noFill/>
          <a:ln>
            <a:noFill/>
          </a:ln>
        </p:spPr>
      </p:pic>
      <p:pic>
        <p:nvPicPr>
          <p:cNvPr id="315" name="Google Shape;315;p43"/>
          <p:cNvPicPr preferRelativeResize="0"/>
          <p:nvPr/>
        </p:nvPicPr>
        <p:blipFill>
          <a:blip r:embed="rId4">
            <a:alphaModFix/>
          </a:blip>
          <a:stretch>
            <a:fillRect/>
          </a:stretch>
        </p:blipFill>
        <p:spPr>
          <a:xfrm>
            <a:off x="5000850" y="2419650"/>
            <a:ext cx="3276775" cy="2455700"/>
          </a:xfrm>
          <a:prstGeom prst="rect">
            <a:avLst/>
          </a:prstGeom>
          <a:noFill/>
          <a:ln>
            <a:noFill/>
          </a:ln>
        </p:spPr>
      </p:pic>
      <p:sp>
        <p:nvSpPr>
          <p:cNvPr id="316" name="Google Shape;316;p43"/>
          <p:cNvSpPr txBox="1"/>
          <p:nvPr/>
        </p:nvSpPr>
        <p:spPr>
          <a:xfrm>
            <a:off x="365950" y="1616850"/>
            <a:ext cx="4319100" cy="366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500">
                <a:solidFill>
                  <a:schemeClr val="dk1"/>
                </a:solidFill>
                <a:highlight>
                  <a:schemeClr val="lt1"/>
                </a:highlight>
                <a:latin typeface="Roboto"/>
                <a:ea typeface="Roboto"/>
                <a:cs typeface="Roboto"/>
                <a:sym typeface="Roboto"/>
              </a:rPr>
              <a:t>Each child is setup with a digital portfolio on SeeSaw at the beginning of each school year. </a:t>
            </a:r>
            <a:endParaRPr sz="1500">
              <a:solidFill>
                <a:schemeClr val="dk1"/>
              </a:solidFill>
              <a:highlight>
                <a:schemeClr val="lt1"/>
              </a:highlight>
              <a:latin typeface="Roboto"/>
              <a:ea typeface="Roboto"/>
              <a:cs typeface="Roboto"/>
              <a:sym typeface="Roboto"/>
            </a:endParaRPr>
          </a:p>
          <a:p>
            <a:pPr marL="457200" lvl="0" indent="-323850" algn="l" rtl="0">
              <a:lnSpc>
                <a:spcPct val="150000"/>
              </a:lnSpc>
              <a:spcBef>
                <a:spcPts val="1200"/>
              </a:spcBef>
              <a:spcAft>
                <a:spcPts val="0"/>
              </a:spcAft>
              <a:buClr>
                <a:schemeClr val="dk1"/>
              </a:buClr>
              <a:buSzPts val="1500"/>
              <a:buFont typeface="Roboto"/>
              <a:buChar char="-"/>
            </a:pPr>
            <a:r>
              <a:rPr lang="en" sz="1500">
                <a:solidFill>
                  <a:schemeClr val="dk1"/>
                </a:solidFill>
                <a:highlight>
                  <a:schemeClr val="lt1"/>
                </a:highlight>
                <a:latin typeface="Roboto"/>
                <a:ea typeface="Roboto"/>
                <a:cs typeface="Roboto"/>
                <a:sym typeface="Roboto"/>
              </a:rPr>
              <a:t>It is a way to </a:t>
            </a:r>
            <a:r>
              <a:rPr lang="en" sz="1500">
                <a:solidFill>
                  <a:schemeClr val="dk1"/>
                </a:solidFill>
                <a:latin typeface="Roboto"/>
                <a:ea typeface="Roboto"/>
                <a:cs typeface="Roboto"/>
                <a:sym typeface="Roboto"/>
              </a:rPr>
              <a:t>make learning visible </a:t>
            </a:r>
            <a:endParaRPr sz="1500">
              <a:solidFill>
                <a:schemeClr val="dk1"/>
              </a:solidFill>
              <a:latin typeface="Roboto"/>
              <a:ea typeface="Roboto"/>
              <a:cs typeface="Roboto"/>
              <a:sym typeface="Roboto"/>
            </a:endParaRPr>
          </a:p>
          <a:p>
            <a:pPr marL="457200" lvl="0" indent="-323850" algn="l" rtl="0">
              <a:lnSpc>
                <a:spcPct val="150000"/>
              </a:lnSpc>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It shares students </a:t>
            </a:r>
            <a:r>
              <a:rPr lang="en" sz="1500" b="1">
                <a:solidFill>
                  <a:schemeClr val="dk1"/>
                </a:solidFill>
                <a:latin typeface="Roboto"/>
                <a:ea typeface="Roboto"/>
                <a:cs typeface="Roboto"/>
                <a:sym typeface="Roboto"/>
              </a:rPr>
              <a:t>learning goals</a:t>
            </a:r>
            <a:endParaRPr sz="1500" b="1">
              <a:solidFill>
                <a:schemeClr val="dk1"/>
              </a:solidFill>
              <a:latin typeface="Roboto"/>
              <a:ea typeface="Roboto"/>
              <a:cs typeface="Roboto"/>
              <a:sym typeface="Roboto"/>
            </a:endParaRPr>
          </a:p>
          <a:p>
            <a:pPr marL="457200" lvl="0" indent="-323850" algn="l" rtl="0">
              <a:lnSpc>
                <a:spcPct val="150000"/>
              </a:lnSpc>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It celebrates the progress towards and achievement of student learning goals</a:t>
            </a:r>
            <a:endParaRPr sz="1500">
              <a:solidFill>
                <a:schemeClr val="dk1"/>
              </a:solidFill>
              <a:latin typeface="Roboto"/>
              <a:ea typeface="Roboto"/>
              <a:cs typeface="Roboto"/>
              <a:sym typeface="Roboto"/>
            </a:endParaRPr>
          </a:p>
          <a:p>
            <a:pPr marL="457200" lvl="0" indent="-323850" algn="l" rtl="0">
              <a:lnSpc>
                <a:spcPct val="150000"/>
              </a:lnSpc>
              <a:spcBef>
                <a:spcPts val="0"/>
              </a:spcBef>
              <a:spcAft>
                <a:spcPts val="0"/>
              </a:spcAft>
              <a:buClr>
                <a:schemeClr val="dk1"/>
              </a:buClr>
              <a:buSzPts val="1500"/>
              <a:buFont typeface="Roboto"/>
              <a:buChar char="-"/>
            </a:pPr>
            <a:r>
              <a:rPr lang="en" sz="1500">
                <a:solidFill>
                  <a:schemeClr val="dk1"/>
                </a:solidFill>
                <a:latin typeface="Roboto"/>
                <a:ea typeface="Roboto"/>
                <a:cs typeface="Roboto"/>
                <a:sym typeface="Roboto"/>
              </a:rPr>
              <a:t>It provides opportunities for students to share and discuss their learning with their family </a:t>
            </a:r>
            <a:endParaRPr sz="1500">
              <a:solidFill>
                <a:schemeClr val="dk1"/>
              </a:solidFill>
              <a:latin typeface="Roboto"/>
              <a:ea typeface="Roboto"/>
              <a:cs typeface="Roboto"/>
              <a:sym typeface="Roboto"/>
            </a:endParaRPr>
          </a:p>
          <a:p>
            <a:pPr marL="0" lvl="0" indent="0" algn="l" rtl="0">
              <a:lnSpc>
                <a:spcPct val="115000"/>
              </a:lnSpc>
              <a:spcBef>
                <a:spcPts val="1200"/>
              </a:spcBef>
              <a:spcAft>
                <a:spcPts val="1200"/>
              </a:spcAft>
              <a:buNone/>
            </a:pPr>
            <a:endParaRPr i="1">
              <a:solidFill>
                <a:schemeClr val="dk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4"/>
          <p:cNvSpPr txBox="1">
            <a:spLocks noGrp="1"/>
          </p:cNvSpPr>
          <p:nvPr>
            <p:ph type="title"/>
          </p:nvPr>
        </p:nvSpPr>
        <p:spPr>
          <a:xfrm>
            <a:off x="106750" y="323109"/>
            <a:ext cx="8229600" cy="643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800" b="1"/>
              <a:t>Specialist Program</a:t>
            </a:r>
            <a:endParaRPr sz="2800" b="1"/>
          </a:p>
        </p:txBody>
      </p:sp>
      <p:sp>
        <p:nvSpPr>
          <p:cNvPr id="323" name="Google Shape;323;p44"/>
          <p:cNvSpPr txBox="1"/>
          <p:nvPr/>
        </p:nvSpPr>
        <p:spPr>
          <a:xfrm>
            <a:off x="77450" y="867975"/>
            <a:ext cx="8229600" cy="4248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100" i="1" u="sng">
              <a:solidFill>
                <a:schemeClr val="dk1"/>
              </a:solidFill>
              <a:latin typeface="Roboto"/>
              <a:ea typeface="Roboto"/>
              <a:cs typeface="Roboto"/>
              <a:sym typeface="Roboto"/>
            </a:endParaRPr>
          </a:p>
          <a:p>
            <a:pPr marL="457200" lvl="0" indent="-381000" algn="l" rtl="0">
              <a:lnSpc>
                <a:spcPct val="200000"/>
              </a:lnSpc>
              <a:spcBef>
                <a:spcPts val="0"/>
              </a:spcBef>
              <a:spcAft>
                <a:spcPts val="0"/>
              </a:spcAft>
              <a:buClr>
                <a:schemeClr val="dk1"/>
              </a:buClr>
              <a:buSzPts val="2400"/>
              <a:buFont typeface="Roboto"/>
              <a:buChar char="●"/>
            </a:pPr>
            <a:r>
              <a:rPr lang="en" sz="2400">
                <a:solidFill>
                  <a:schemeClr val="dk1"/>
                </a:solidFill>
                <a:latin typeface="Roboto"/>
                <a:ea typeface="Roboto"/>
                <a:cs typeface="Roboto"/>
                <a:sym typeface="Roboto"/>
              </a:rPr>
              <a:t>Art</a:t>
            </a:r>
            <a:endParaRPr sz="1500">
              <a:solidFill>
                <a:schemeClr val="dk1"/>
              </a:solidFill>
              <a:latin typeface="Roboto"/>
              <a:ea typeface="Roboto"/>
              <a:cs typeface="Roboto"/>
              <a:sym typeface="Roboto"/>
            </a:endParaRPr>
          </a:p>
          <a:p>
            <a:pPr marL="457200" lvl="0" indent="-381000" algn="l" rtl="0">
              <a:lnSpc>
                <a:spcPct val="200000"/>
              </a:lnSpc>
              <a:spcBef>
                <a:spcPts val="0"/>
              </a:spcBef>
              <a:spcAft>
                <a:spcPts val="0"/>
              </a:spcAft>
              <a:buClr>
                <a:schemeClr val="dk1"/>
              </a:buClr>
              <a:buSzPts val="2400"/>
              <a:buFont typeface="Roboto"/>
              <a:buChar char="●"/>
            </a:pPr>
            <a:r>
              <a:rPr lang="en" sz="2400">
                <a:solidFill>
                  <a:schemeClr val="dk1"/>
                </a:solidFill>
                <a:latin typeface="Roboto"/>
                <a:ea typeface="Roboto"/>
                <a:cs typeface="Roboto"/>
                <a:sym typeface="Roboto"/>
              </a:rPr>
              <a:t>Physical Education</a:t>
            </a:r>
            <a:endParaRPr sz="1500">
              <a:solidFill>
                <a:schemeClr val="dk1"/>
              </a:solidFill>
              <a:latin typeface="Roboto"/>
              <a:ea typeface="Roboto"/>
              <a:cs typeface="Roboto"/>
              <a:sym typeface="Roboto"/>
            </a:endParaRPr>
          </a:p>
          <a:p>
            <a:pPr marL="457200" lvl="0" indent="-381000" algn="l" rtl="0">
              <a:lnSpc>
                <a:spcPct val="200000"/>
              </a:lnSpc>
              <a:spcBef>
                <a:spcPts val="0"/>
              </a:spcBef>
              <a:spcAft>
                <a:spcPts val="0"/>
              </a:spcAft>
              <a:buClr>
                <a:schemeClr val="dk1"/>
              </a:buClr>
              <a:buSzPts val="2400"/>
              <a:buFont typeface="Roboto"/>
              <a:buChar char="●"/>
            </a:pPr>
            <a:r>
              <a:rPr lang="en" sz="2400">
                <a:solidFill>
                  <a:schemeClr val="dk1"/>
                </a:solidFill>
                <a:latin typeface="Roboto"/>
                <a:ea typeface="Roboto"/>
                <a:cs typeface="Roboto"/>
                <a:sym typeface="Roboto"/>
              </a:rPr>
              <a:t>STEAM</a:t>
            </a:r>
            <a:endParaRPr sz="2400">
              <a:solidFill>
                <a:schemeClr val="dk1"/>
              </a:solidFill>
              <a:latin typeface="Roboto"/>
              <a:ea typeface="Roboto"/>
              <a:cs typeface="Roboto"/>
              <a:sym typeface="Roboto"/>
            </a:endParaRPr>
          </a:p>
          <a:p>
            <a:pPr marL="457200" lvl="0" indent="-381000" algn="l" rtl="0">
              <a:lnSpc>
                <a:spcPct val="200000"/>
              </a:lnSpc>
              <a:spcBef>
                <a:spcPts val="0"/>
              </a:spcBef>
              <a:spcAft>
                <a:spcPts val="0"/>
              </a:spcAft>
              <a:buClr>
                <a:schemeClr val="dk1"/>
              </a:buClr>
              <a:buSzPts val="2400"/>
              <a:buFont typeface="Roboto"/>
              <a:buChar char="●"/>
            </a:pPr>
            <a:r>
              <a:rPr lang="en" sz="2400">
                <a:solidFill>
                  <a:schemeClr val="dk1"/>
                </a:solidFill>
                <a:latin typeface="Roboto"/>
                <a:ea typeface="Roboto"/>
                <a:cs typeface="Roboto"/>
                <a:sym typeface="Roboto"/>
              </a:rPr>
              <a:t>Lote Chinese</a:t>
            </a:r>
            <a:endParaRPr sz="2400">
              <a:solidFill>
                <a:schemeClr val="dk1"/>
              </a:solidFill>
              <a:latin typeface="Roboto"/>
              <a:ea typeface="Roboto"/>
              <a:cs typeface="Roboto"/>
              <a:sym typeface="Roboto"/>
            </a:endParaRPr>
          </a:p>
          <a:p>
            <a:pPr marL="457200" lvl="0" indent="-381000" algn="l" rtl="0">
              <a:lnSpc>
                <a:spcPct val="100000"/>
              </a:lnSpc>
              <a:spcBef>
                <a:spcPts val="0"/>
              </a:spcBef>
              <a:spcAft>
                <a:spcPts val="0"/>
              </a:spcAft>
              <a:buClr>
                <a:schemeClr val="dk1"/>
              </a:buClr>
              <a:buSzPts val="2400"/>
              <a:buFont typeface="Roboto"/>
              <a:buChar char="●"/>
            </a:pPr>
            <a:r>
              <a:rPr lang="en" sz="2400">
                <a:solidFill>
                  <a:schemeClr val="dk1"/>
                </a:solidFill>
                <a:latin typeface="Roboto"/>
                <a:ea typeface="Roboto"/>
                <a:cs typeface="Roboto"/>
                <a:sym typeface="Roboto"/>
              </a:rPr>
              <a:t>Music</a:t>
            </a:r>
            <a:r>
              <a:rPr lang="en" sz="2500">
                <a:solidFill>
                  <a:schemeClr val="dk1"/>
                </a:solidFill>
                <a:latin typeface="Arial Narrow"/>
                <a:ea typeface="Arial Narrow"/>
                <a:cs typeface="Arial Narrow"/>
                <a:sym typeface="Arial Narrow"/>
              </a:rPr>
              <a:t> </a:t>
            </a:r>
            <a:endParaRPr sz="2500">
              <a:solidFill>
                <a:schemeClr val="dk1"/>
              </a:solidFill>
              <a:latin typeface="Arial Narrow"/>
              <a:ea typeface="Arial Narrow"/>
              <a:cs typeface="Arial Narrow"/>
              <a:sym typeface="Arial Narrow"/>
            </a:endParaRPr>
          </a:p>
          <a:p>
            <a:pPr marL="0" lvl="0" indent="0" algn="l" rtl="0">
              <a:lnSpc>
                <a:spcPct val="100000"/>
              </a:lnSpc>
              <a:spcBef>
                <a:spcPts val="0"/>
              </a:spcBef>
              <a:spcAft>
                <a:spcPts val="0"/>
              </a:spcAft>
              <a:buNone/>
            </a:pPr>
            <a:endParaRPr sz="800">
              <a:solidFill>
                <a:schemeClr val="dk1"/>
              </a:solidFill>
              <a:latin typeface="Arial Narrow"/>
              <a:ea typeface="Arial Narrow"/>
              <a:cs typeface="Arial Narrow"/>
              <a:sym typeface="Arial Narrow"/>
            </a:endParaRPr>
          </a:p>
          <a:p>
            <a:pPr marL="0" lvl="0" indent="0" algn="l" rtl="0">
              <a:lnSpc>
                <a:spcPct val="100000"/>
              </a:lnSpc>
              <a:spcBef>
                <a:spcPts val="0"/>
              </a:spcBef>
              <a:spcAft>
                <a:spcPts val="0"/>
              </a:spcAft>
              <a:buNone/>
            </a:pPr>
            <a:r>
              <a:rPr lang="en" sz="1300">
                <a:solidFill>
                  <a:schemeClr val="dk1"/>
                </a:solidFill>
                <a:latin typeface="Arial Narrow"/>
                <a:ea typeface="Arial Narrow"/>
                <a:cs typeface="Arial Narrow"/>
                <a:sym typeface="Arial Narrow"/>
              </a:rPr>
              <a:t>*</a:t>
            </a:r>
            <a:r>
              <a:rPr lang="en" sz="1300" i="1">
                <a:solidFill>
                  <a:schemeClr val="dk1"/>
                </a:solidFill>
                <a:latin typeface="Arial Narrow"/>
                <a:ea typeface="Arial Narrow"/>
                <a:cs typeface="Arial Narrow"/>
                <a:sym typeface="Arial Narrow"/>
              </a:rPr>
              <a:t>Instrumental Music Program is also offered as an </a:t>
            </a:r>
            <a:endParaRPr sz="1300" i="1">
              <a:solidFill>
                <a:schemeClr val="dk1"/>
              </a:solidFill>
              <a:latin typeface="Arial Narrow"/>
              <a:ea typeface="Arial Narrow"/>
              <a:cs typeface="Arial Narrow"/>
              <a:sym typeface="Arial Narrow"/>
            </a:endParaRPr>
          </a:p>
          <a:p>
            <a:pPr marL="0" lvl="0" indent="0" algn="l" rtl="0">
              <a:lnSpc>
                <a:spcPct val="100000"/>
              </a:lnSpc>
              <a:spcBef>
                <a:spcPts val="0"/>
              </a:spcBef>
              <a:spcAft>
                <a:spcPts val="0"/>
              </a:spcAft>
              <a:buNone/>
            </a:pPr>
            <a:r>
              <a:rPr lang="en" sz="1300" i="1">
                <a:solidFill>
                  <a:schemeClr val="dk1"/>
                </a:solidFill>
                <a:latin typeface="Arial Narrow"/>
                <a:ea typeface="Arial Narrow"/>
                <a:cs typeface="Arial Narrow"/>
                <a:sym typeface="Arial Narrow"/>
              </a:rPr>
              <a:t>additional with extra cost  </a:t>
            </a:r>
            <a:r>
              <a:rPr lang="en" sz="1600" i="1">
                <a:solidFill>
                  <a:schemeClr val="dk1"/>
                </a:solidFill>
                <a:latin typeface="Arial Narrow"/>
                <a:ea typeface="Arial Narrow"/>
                <a:cs typeface="Arial Narrow"/>
                <a:sym typeface="Arial Narrow"/>
              </a:rPr>
              <a:t> </a:t>
            </a:r>
            <a:endParaRPr sz="24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500">
              <a:solidFill>
                <a:schemeClr val="dk1"/>
              </a:solidFill>
              <a:latin typeface="Roboto"/>
              <a:ea typeface="Roboto"/>
              <a:cs typeface="Roboto"/>
              <a:sym typeface="Roboto"/>
            </a:endParaRPr>
          </a:p>
        </p:txBody>
      </p:sp>
      <p:pic>
        <p:nvPicPr>
          <p:cNvPr id="324" name="Google Shape;324;p44"/>
          <p:cNvPicPr preferRelativeResize="0"/>
          <p:nvPr/>
        </p:nvPicPr>
        <p:blipFill rotWithShape="1">
          <a:blip r:embed="rId3">
            <a:alphaModFix/>
          </a:blip>
          <a:srcRect t="22576"/>
          <a:stretch/>
        </p:blipFill>
        <p:spPr>
          <a:xfrm>
            <a:off x="4151250" y="1149313"/>
            <a:ext cx="1758924" cy="1815736"/>
          </a:xfrm>
          <a:prstGeom prst="rect">
            <a:avLst/>
          </a:prstGeom>
          <a:noFill/>
          <a:ln>
            <a:noFill/>
          </a:ln>
        </p:spPr>
      </p:pic>
      <p:pic>
        <p:nvPicPr>
          <p:cNvPr id="325" name="Google Shape;325;p44"/>
          <p:cNvPicPr preferRelativeResize="0"/>
          <p:nvPr/>
        </p:nvPicPr>
        <p:blipFill>
          <a:blip r:embed="rId4">
            <a:alphaModFix/>
          </a:blip>
          <a:stretch>
            <a:fillRect/>
          </a:stretch>
        </p:blipFill>
        <p:spPr>
          <a:xfrm>
            <a:off x="7391050" y="1194625"/>
            <a:ext cx="1585613" cy="2114150"/>
          </a:xfrm>
          <a:prstGeom prst="rect">
            <a:avLst/>
          </a:prstGeom>
          <a:noFill/>
          <a:ln>
            <a:noFill/>
          </a:ln>
        </p:spPr>
      </p:pic>
      <p:pic>
        <p:nvPicPr>
          <p:cNvPr id="326" name="Google Shape;326;p44"/>
          <p:cNvPicPr preferRelativeResize="0"/>
          <p:nvPr/>
        </p:nvPicPr>
        <p:blipFill>
          <a:blip r:embed="rId5">
            <a:alphaModFix/>
          </a:blip>
          <a:stretch>
            <a:fillRect/>
          </a:stretch>
        </p:blipFill>
        <p:spPr>
          <a:xfrm>
            <a:off x="4993311" y="3231150"/>
            <a:ext cx="1587600" cy="1762276"/>
          </a:xfrm>
          <a:prstGeom prst="rect">
            <a:avLst/>
          </a:prstGeom>
          <a:noFill/>
          <a:ln>
            <a:noFill/>
          </a:ln>
        </p:spPr>
      </p:pic>
      <p:pic>
        <p:nvPicPr>
          <p:cNvPr id="327" name="Google Shape;327;p44"/>
          <p:cNvPicPr preferRelativeResize="0"/>
          <p:nvPr/>
        </p:nvPicPr>
        <p:blipFill>
          <a:blip r:embed="rId6">
            <a:alphaModFix/>
          </a:blip>
          <a:stretch>
            <a:fillRect/>
          </a:stretch>
        </p:blipFill>
        <p:spPr>
          <a:xfrm>
            <a:off x="3005175" y="3024700"/>
            <a:ext cx="1830999" cy="1373249"/>
          </a:xfrm>
          <a:prstGeom prst="rect">
            <a:avLst/>
          </a:prstGeom>
          <a:noFill/>
          <a:ln>
            <a:noFill/>
          </a:ln>
        </p:spPr>
      </p:pic>
      <p:pic>
        <p:nvPicPr>
          <p:cNvPr id="328" name="Google Shape;328;p44"/>
          <p:cNvPicPr preferRelativeResize="0"/>
          <p:nvPr/>
        </p:nvPicPr>
        <p:blipFill>
          <a:blip r:embed="rId7">
            <a:alphaModFix/>
          </a:blip>
          <a:stretch>
            <a:fillRect/>
          </a:stretch>
        </p:blipFill>
        <p:spPr>
          <a:xfrm>
            <a:off x="6698000" y="3467625"/>
            <a:ext cx="2278676" cy="1572150"/>
          </a:xfrm>
          <a:prstGeom prst="rect">
            <a:avLst/>
          </a:prstGeom>
          <a:noFill/>
          <a:ln>
            <a:noFill/>
          </a:ln>
        </p:spPr>
      </p:pic>
      <p:sp>
        <p:nvSpPr>
          <p:cNvPr id="329" name="Google Shape;329;p44"/>
          <p:cNvSpPr txBox="1"/>
          <p:nvPr/>
        </p:nvSpPr>
        <p:spPr>
          <a:xfrm>
            <a:off x="4151250" y="550500"/>
            <a:ext cx="2278800" cy="492000"/>
          </a:xfrm>
          <a:prstGeom prst="rect">
            <a:avLst/>
          </a:prstGeom>
          <a:solidFill>
            <a:srgbClr val="C9DAF8"/>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dk1"/>
                </a:solidFill>
                <a:latin typeface="Roboto"/>
                <a:ea typeface="Roboto"/>
                <a:cs typeface="Roboto"/>
                <a:sym typeface="Roboto"/>
              </a:rPr>
              <a:t>LUNCHTIME CLUBS</a:t>
            </a:r>
            <a:endParaRPr sz="1800" b="1">
              <a:solidFill>
                <a:schemeClr val="dk1"/>
              </a:solidFill>
              <a:latin typeface="Roboto"/>
              <a:ea typeface="Roboto"/>
              <a:cs typeface="Roboto"/>
              <a:sym typeface="Roboto"/>
            </a:endParaRPr>
          </a:p>
        </p:txBody>
      </p:sp>
      <p:pic>
        <p:nvPicPr>
          <p:cNvPr id="330" name="Google Shape;330;p44"/>
          <p:cNvPicPr preferRelativeResize="0"/>
          <p:nvPr/>
        </p:nvPicPr>
        <p:blipFill>
          <a:blip r:embed="rId8">
            <a:alphaModFix/>
          </a:blip>
          <a:stretch>
            <a:fillRect/>
          </a:stretch>
        </p:blipFill>
        <p:spPr>
          <a:xfrm>
            <a:off x="6020026" y="1115437"/>
            <a:ext cx="1294826" cy="172641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5"/>
          <p:cNvSpPr/>
          <p:nvPr/>
        </p:nvSpPr>
        <p:spPr>
          <a:xfrm>
            <a:off x="192150" y="3327975"/>
            <a:ext cx="8759700" cy="1516500"/>
          </a:xfrm>
          <a:prstGeom prst="roundRect">
            <a:avLst>
              <a:gd name="adj" fmla="val 16667"/>
            </a:avLst>
          </a:prstGeom>
          <a:solidFill>
            <a:srgbClr val="E9EB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37" name="Google Shape;337;p45"/>
          <p:cNvSpPr txBox="1">
            <a:spLocks noGrp="1"/>
          </p:cNvSpPr>
          <p:nvPr>
            <p:ph type="title"/>
          </p:nvPr>
        </p:nvSpPr>
        <p:spPr>
          <a:xfrm>
            <a:off x="62625" y="89300"/>
            <a:ext cx="9144000" cy="643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100" b="1"/>
              <a:t>STUDENT ENGAGEMENT, HEALTH &amp; WELLBEING  </a:t>
            </a:r>
            <a:endParaRPr sz="2100" b="1"/>
          </a:p>
        </p:txBody>
      </p:sp>
      <p:grpSp>
        <p:nvGrpSpPr>
          <p:cNvPr id="338" name="Google Shape;338;p45"/>
          <p:cNvGrpSpPr/>
          <p:nvPr/>
        </p:nvGrpSpPr>
        <p:grpSpPr>
          <a:xfrm>
            <a:off x="1944353" y="783427"/>
            <a:ext cx="3811539" cy="2372416"/>
            <a:chOff x="203800" y="748575"/>
            <a:chExt cx="4114800" cy="2561175"/>
          </a:xfrm>
        </p:grpSpPr>
        <p:sp>
          <p:nvSpPr>
            <p:cNvPr id="339" name="Google Shape;339;p45"/>
            <p:cNvSpPr/>
            <p:nvPr/>
          </p:nvSpPr>
          <p:spPr>
            <a:xfrm>
              <a:off x="203800" y="794850"/>
              <a:ext cx="4114800" cy="2514900"/>
            </a:xfrm>
            <a:prstGeom prst="roundRect">
              <a:avLst>
                <a:gd name="adj" fmla="val 16667"/>
              </a:avLst>
            </a:prstGeom>
            <a:solidFill>
              <a:srgbClr val="E9EB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340" name="Google Shape;340;p45"/>
            <p:cNvPicPr preferRelativeResize="0"/>
            <p:nvPr/>
          </p:nvPicPr>
          <p:blipFill>
            <a:blip r:embed="rId3">
              <a:alphaModFix/>
            </a:blip>
            <a:stretch>
              <a:fillRect/>
            </a:stretch>
          </p:blipFill>
          <p:spPr>
            <a:xfrm>
              <a:off x="653825" y="1136413"/>
              <a:ext cx="3214750" cy="2061825"/>
            </a:xfrm>
            <a:prstGeom prst="rect">
              <a:avLst/>
            </a:prstGeom>
            <a:noFill/>
            <a:ln>
              <a:noFill/>
            </a:ln>
          </p:spPr>
        </p:pic>
        <p:sp>
          <p:nvSpPr>
            <p:cNvPr id="341" name="Google Shape;341;p45"/>
            <p:cNvSpPr txBox="1"/>
            <p:nvPr/>
          </p:nvSpPr>
          <p:spPr>
            <a:xfrm>
              <a:off x="870850" y="748575"/>
              <a:ext cx="27807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1"/>
                  </a:solidFill>
                  <a:latin typeface="Roboto"/>
                  <a:ea typeface="Roboto"/>
                  <a:cs typeface="Roboto"/>
                  <a:sym typeface="Roboto"/>
                </a:rPr>
                <a:t>SWPBS</a:t>
              </a:r>
              <a:endParaRPr sz="1800" b="1">
                <a:solidFill>
                  <a:schemeClr val="dk1"/>
                </a:solidFill>
                <a:latin typeface="Roboto"/>
                <a:ea typeface="Roboto"/>
                <a:cs typeface="Roboto"/>
                <a:sym typeface="Roboto"/>
              </a:endParaRPr>
            </a:p>
          </p:txBody>
        </p:sp>
      </p:grpSp>
      <p:pic>
        <p:nvPicPr>
          <p:cNvPr id="342" name="Google Shape;342;p45"/>
          <p:cNvPicPr preferRelativeResize="0"/>
          <p:nvPr/>
        </p:nvPicPr>
        <p:blipFill>
          <a:blip r:embed="rId4">
            <a:alphaModFix/>
          </a:blip>
          <a:stretch>
            <a:fillRect/>
          </a:stretch>
        </p:blipFill>
        <p:spPr>
          <a:xfrm>
            <a:off x="502450" y="3417700"/>
            <a:ext cx="1568876" cy="1333551"/>
          </a:xfrm>
          <a:prstGeom prst="rect">
            <a:avLst/>
          </a:prstGeom>
          <a:noFill/>
          <a:ln>
            <a:noFill/>
          </a:ln>
        </p:spPr>
      </p:pic>
      <p:pic>
        <p:nvPicPr>
          <p:cNvPr id="343" name="Google Shape;343;p45"/>
          <p:cNvPicPr preferRelativeResize="0"/>
          <p:nvPr/>
        </p:nvPicPr>
        <p:blipFill rotWithShape="1">
          <a:blip r:embed="rId5">
            <a:alphaModFix/>
          </a:blip>
          <a:srcRect l="6248" t="10427" r="6361" b="10875"/>
          <a:stretch/>
        </p:blipFill>
        <p:spPr>
          <a:xfrm>
            <a:off x="5805050" y="2975175"/>
            <a:ext cx="2969125" cy="2066474"/>
          </a:xfrm>
          <a:prstGeom prst="rect">
            <a:avLst/>
          </a:prstGeom>
          <a:noFill/>
          <a:ln>
            <a:noFill/>
          </a:ln>
        </p:spPr>
      </p:pic>
      <p:sp>
        <p:nvSpPr>
          <p:cNvPr id="344" name="Google Shape;344;p45"/>
          <p:cNvSpPr txBox="1"/>
          <p:nvPr/>
        </p:nvSpPr>
        <p:spPr>
          <a:xfrm>
            <a:off x="2179713" y="3525975"/>
            <a:ext cx="3340800" cy="112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Roboto"/>
                <a:ea typeface="Roboto"/>
                <a:cs typeface="Roboto"/>
                <a:sym typeface="Roboto"/>
              </a:rPr>
              <a:t>Topic 1: Emotional Literacy</a:t>
            </a:r>
            <a:endParaRPr sz="1800">
              <a:solidFill>
                <a:schemeClr val="dk1"/>
              </a:solidFill>
              <a:latin typeface="Roboto"/>
              <a:ea typeface="Roboto"/>
              <a:cs typeface="Roboto"/>
              <a:sym typeface="Roboto"/>
            </a:endParaRPr>
          </a:p>
          <a:p>
            <a:pPr marL="0" lvl="0" indent="0" algn="l" rtl="0">
              <a:spcBef>
                <a:spcPts val="0"/>
              </a:spcBef>
              <a:spcAft>
                <a:spcPts val="0"/>
              </a:spcAft>
              <a:buNone/>
            </a:pPr>
            <a:r>
              <a:rPr lang="en" sz="1800">
                <a:solidFill>
                  <a:schemeClr val="dk1"/>
                </a:solidFill>
                <a:latin typeface="Roboto"/>
                <a:ea typeface="Roboto"/>
                <a:cs typeface="Roboto"/>
                <a:sym typeface="Roboto"/>
              </a:rPr>
              <a:t>Topic 3: Positive Coping</a:t>
            </a:r>
            <a:endParaRPr sz="1800">
              <a:solidFill>
                <a:schemeClr val="dk1"/>
              </a:solidFill>
              <a:latin typeface="Roboto"/>
              <a:ea typeface="Roboto"/>
              <a:cs typeface="Roboto"/>
              <a:sym typeface="Roboto"/>
            </a:endParaRPr>
          </a:p>
          <a:p>
            <a:pPr marL="0" lvl="0" indent="0" algn="l" rtl="0">
              <a:spcBef>
                <a:spcPts val="0"/>
              </a:spcBef>
              <a:spcAft>
                <a:spcPts val="0"/>
              </a:spcAft>
              <a:buNone/>
            </a:pPr>
            <a:r>
              <a:rPr lang="en" sz="1800">
                <a:solidFill>
                  <a:schemeClr val="dk1"/>
                </a:solidFill>
                <a:latin typeface="Roboto"/>
                <a:ea typeface="Roboto"/>
                <a:cs typeface="Roboto"/>
                <a:sym typeface="Roboto"/>
              </a:rPr>
              <a:t>Topic 5: Stress Management</a:t>
            </a:r>
            <a:endParaRPr sz="1800">
              <a:solidFill>
                <a:schemeClr val="dk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46"/>
          <p:cNvPicPr preferRelativeResize="0"/>
          <p:nvPr/>
        </p:nvPicPr>
        <p:blipFill rotWithShape="1">
          <a:blip r:embed="rId3">
            <a:alphaModFix/>
          </a:blip>
          <a:srcRect l="2448" b="2799"/>
          <a:stretch/>
        </p:blipFill>
        <p:spPr>
          <a:xfrm>
            <a:off x="95925" y="62050"/>
            <a:ext cx="7112500" cy="5019424"/>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9"/>
          <p:cNvSpPr txBox="1">
            <a:spLocks noGrp="1"/>
          </p:cNvSpPr>
          <p:nvPr>
            <p:ph type="title"/>
          </p:nvPr>
        </p:nvSpPr>
        <p:spPr>
          <a:xfrm>
            <a:off x="37650" y="206080"/>
            <a:ext cx="8229600" cy="708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3200" b="1"/>
              <a:t>Clarity of Purpose</a:t>
            </a:r>
            <a:endParaRPr sz="3200" b="1"/>
          </a:p>
        </p:txBody>
      </p:sp>
      <p:sp>
        <p:nvSpPr>
          <p:cNvPr id="163" name="Google Shape;163;p29"/>
          <p:cNvSpPr txBox="1">
            <a:spLocks noGrp="1"/>
          </p:cNvSpPr>
          <p:nvPr>
            <p:ph type="body" idx="1"/>
          </p:nvPr>
        </p:nvSpPr>
        <p:spPr>
          <a:xfrm>
            <a:off x="37650" y="1033350"/>
            <a:ext cx="7056900" cy="39627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 sz="1700" b="1" u="sng">
                <a:solidFill>
                  <a:schemeClr val="dk1"/>
                </a:solidFill>
              </a:rPr>
              <a:t>This session is designed to </a:t>
            </a:r>
            <a:endParaRPr sz="1700" b="1" u="sng">
              <a:solidFill>
                <a:schemeClr val="dk1"/>
              </a:solidFill>
            </a:endParaRPr>
          </a:p>
          <a:p>
            <a:pPr marL="457200" lvl="0" indent="-323850" algn="l" rtl="0">
              <a:spcBef>
                <a:spcPts val="1600"/>
              </a:spcBef>
              <a:spcAft>
                <a:spcPts val="0"/>
              </a:spcAft>
              <a:buSzPts val="1500"/>
              <a:buChar char="●"/>
            </a:pPr>
            <a:r>
              <a:rPr lang="en" sz="1500">
                <a:solidFill>
                  <a:schemeClr val="dk1"/>
                </a:solidFill>
              </a:rPr>
              <a:t>Introduce you to key people and practices at Footscray City Primary School.</a:t>
            </a:r>
            <a:endParaRPr sz="1500">
              <a:solidFill>
                <a:schemeClr val="dk1"/>
              </a:solidFill>
            </a:endParaRPr>
          </a:p>
          <a:p>
            <a:pPr marL="457200" lvl="0" indent="-323850" algn="l" rtl="0">
              <a:spcBef>
                <a:spcPts val="0"/>
              </a:spcBef>
              <a:spcAft>
                <a:spcPts val="0"/>
              </a:spcAft>
              <a:buSzPts val="1500"/>
              <a:buFont typeface="Arial Narrow"/>
              <a:buChar char="●"/>
            </a:pPr>
            <a:r>
              <a:rPr lang="en" sz="1500">
                <a:solidFill>
                  <a:schemeClr val="dk1"/>
                </a:solidFill>
              </a:rPr>
              <a:t>Communicate our key messages around how we approach:</a:t>
            </a:r>
            <a:endParaRPr sz="1500">
              <a:solidFill>
                <a:schemeClr val="dk1"/>
              </a:solidFill>
            </a:endParaRPr>
          </a:p>
          <a:p>
            <a:pPr marL="914400" lvl="1" indent="-323850" algn="l" rtl="0">
              <a:spcBef>
                <a:spcPts val="0"/>
              </a:spcBef>
              <a:spcAft>
                <a:spcPts val="0"/>
              </a:spcAft>
              <a:buSzPts val="1500"/>
              <a:buFont typeface="Arial Narrow"/>
              <a:buChar char="○"/>
            </a:pPr>
            <a:r>
              <a:rPr lang="en" sz="1500" b="1">
                <a:solidFill>
                  <a:schemeClr val="dk1"/>
                </a:solidFill>
              </a:rPr>
              <a:t>Student learning, engagement and wellbeing </a:t>
            </a:r>
            <a:endParaRPr sz="1500" b="1">
              <a:solidFill>
                <a:schemeClr val="dk1"/>
              </a:solidFill>
            </a:endParaRPr>
          </a:p>
          <a:p>
            <a:pPr marL="457200" lvl="0" indent="-323850" algn="l" rtl="0">
              <a:spcBef>
                <a:spcPts val="0"/>
              </a:spcBef>
              <a:spcAft>
                <a:spcPts val="0"/>
              </a:spcAft>
              <a:buSzPts val="1500"/>
              <a:buFont typeface="Arial Narrow"/>
              <a:buChar char="●"/>
            </a:pPr>
            <a:r>
              <a:rPr lang="en" sz="1500">
                <a:solidFill>
                  <a:schemeClr val="dk1"/>
                </a:solidFill>
              </a:rPr>
              <a:t>Provide an overview of </a:t>
            </a:r>
            <a:r>
              <a:rPr lang="en" sz="1500" b="1">
                <a:solidFill>
                  <a:schemeClr val="dk1"/>
                </a:solidFill>
              </a:rPr>
              <a:t>school operations</a:t>
            </a:r>
            <a:r>
              <a:rPr lang="en" sz="1500">
                <a:solidFill>
                  <a:schemeClr val="dk1"/>
                </a:solidFill>
              </a:rPr>
              <a:t> </a:t>
            </a:r>
            <a:endParaRPr sz="1500">
              <a:solidFill>
                <a:schemeClr val="dk1"/>
              </a:solidFill>
            </a:endParaRPr>
          </a:p>
          <a:p>
            <a:pPr marL="457200" lvl="0" indent="-323850" algn="l" rtl="0">
              <a:spcBef>
                <a:spcPts val="0"/>
              </a:spcBef>
              <a:spcAft>
                <a:spcPts val="0"/>
              </a:spcAft>
              <a:buSzPts val="1500"/>
              <a:buFont typeface="Arial Narrow"/>
              <a:buChar char="●"/>
            </a:pPr>
            <a:r>
              <a:rPr lang="en" sz="1500">
                <a:solidFill>
                  <a:schemeClr val="dk1"/>
                </a:solidFill>
              </a:rPr>
              <a:t>Provide clarity on the next steps in the </a:t>
            </a:r>
            <a:r>
              <a:rPr lang="en" sz="1500" b="1">
                <a:solidFill>
                  <a:schemeClr val="dk1"/>
                </a:solidFill>
              </a:rPr>
              <a:t>enrolment process</a:t>
            </a:r>
            <a:endParaRPr sz="1500" b="1">
              <a:solidFill>
                <a:schemeClr val="dk1"/>
              </a:solidFill>
            </a:endParaRPr>
          </a:p>
          <a:p>
            <a:pPr marL="0" lvl="0" indent="0" algn="l" rtl="0">
              <a:spcBef>
                <a:spcPts val="1600"/>
              </a:spcBef>
              <a:spcAft>
                <a:spcPts val="0"/>
              </a:spcAft>
              <a:buNone/>
            </a:pPr>
            <a:r>
              <a:rPr lang="en" sz="1700" b="1" u="sng">
                <a:solidFill>
                  <a:schemeClr val="dk1"/>
                </a:solidFill>
              </a:rPr>
              <a:t>By attending it is our intention that you will have</a:t>
            </a:r>
            <a:endParaRPr sz="1700" b="1" u="sng">
              <a:solidFill>
                <a:schemeClr val="dk1"/>
              </a:solidFill>
            </a:endParaRPr>
          </a:p>
          <a:p>
            <a:pPr marL="457200" lvl="0" indent="-323850" algn="l" rtl="0">
              <a:spcBef>
                <a:spcPts val="1600"/>
              </a:spcBef>
              <a:spcAft>
                <a:spcPts val="0"/>
              </a:spcAft>
              <a:buSzPts val="1500"/>
              <a:buFont typeface="Arial Narrow"/>
              <a:buChar char="●"/>
            </a:pPr>
            <a:r>
              <a:rPr lang="en" sz="1500" b="1">
                <a:solidFill>
                  <a:schemeClr val="dk1"/>
                </a:solidFill>
              </a:rPr>
              <a:t>knowledge</a:t>
            </a:r>
            <a:r>
              <a:rPr lang="en" sz="1500">
                <a:solidFill>
                  <a:schemeClr val="dk1"/>
                </a:solidFill>
              </a:rPr>
              <a:t> of the learning programs your child will participate in</a:t>
            </a:r>
            <a:endParaRPr sz="1500">
              <a:solidFill>
                <a:schemeClr val="dk1"/>
              </a:solidFill>
            </a:endParaRPr>
          </a:p>
          <a:p>
            <a:pPr marL="457200" lvl="0" indent="-323850" algn="l" rtl="0">
              <a:spcBef>
                <a:spcPts val="0"/>
              </a:spcBef>
              <a:spcAft>
                <a:spcPts val="0"/>
              </a:spcAft>
              <a:buSzPts val="1500"/>
              <a:buFont typeface="Arial Narrow"/>
              <a:buChar char="●"/>
            </a:pPr>
            <a:r>
              <a:rPr lang="en" sz="1500" b="1">
                <a:solidFill>
                  <a:schemeClr val="dk1"/>
                </a:solidFill>
              </a:rPr>
              <a:t>understanding</a:t>
            </a:r>
            <a:r>
              <a:rPr lang="en" sz="1500">
                <a:solidFill>
                  <a:schemeClr val="dk1"/>
                </a:solidFill>
              </a:rPr>
              <a:t> of how we approach learning and teaching</a:t>
            </a:r>
            <a:endParaRPr sz="1500">
              <a:solidFill>
                <a:schemeClr val="dk1"/>
              </a:solidFill>
            </a:endParaRPr>
          </a:p>
          <a:p>
            <a:pPr marL="457200" lvl="0" indent="-323850" algn="l" rtl="0">
              <a:spcBef>
                <a:spcPts val="0"/>
              </a:spcBef>
              <a:spcAft>
                <a:spcPts val="0"/>
              </a:spcAft>
              <a:buSzPts val="1500"/>
              <a:buFont typeface="Arial Narrow"/>
              <a:buChar char="●"/>
            </a:pPr>
            <a:r>
              <a:rPr lang="en" sz="1500" b="1">
                <a:solidFill>
                  <a:schemeClr val="dk1"/>
                </a:solidFill>
              </a:rPr>
              <a:t>connections</a:t>
            </a:r>
            <a:r>
              <a:rPr lang="en" sz="1500">
                <a:solidFill>
                  <a:schemeClr val="dk1"/>
                </a:solidFill>
              </a:rPr>
              <a:t> with what you want and need for your child to learn and thrive</a:t>
            </a:r>
            <a:endParaRPr sz="1500">
              <a:solidFill>
                <a:schemeClr val="dk1"/>
              </a:solidFill>
            </a:endParaRPr>
          </a:p>
        </p:txBody>
      </p:sp>
      <p:sp>
        <p:nvSpPr>
          <p:cNvPr id="164" name="Google Shape;164;p29"/>
          <p:cNvSpPr/>
          <p:nvPr/>
        </p:nvSpPr>
        <p:spPr>
          <a:xfrm>
            <a:off x="6976925" y="1069850"/>
            <a:ext cx="2167200" cy="4073700"/>
          </a:xfrm>
          <a:prstGeom prst="rect">
            <a:avLst/>
          </a:prstGeom>
          <a:solidFill>
            <a:srgbClr val="7890CD">
              <a:alpha val="207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165" name="Google Shape;165;p29"/>
          <p:cNvPicPr preferRelativeResize="0"/>
          <p:nvPr/>
        </p:nvPicPr>
        <p:blipFill rotWithShape="1">
          <a:blip r:embed="rId3">
            <a:alphaModFix/>
          </a:blip>
          <a:srcRect l="-5689" r="13174"/>
          <a:stretch/>
        </p:blipFill>
        <p:spPr>
          <a:xfrm>
            <a:off x="7026525" y="3494275"/>
            <a:ext cx="1970248" cy="14968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7"/>
          <p:cNvSpPr txBox="1">
            <a:spLocks noGrp="1"/>
          </p:cNvSpPr>
          <p:nvPr>
            <p:ph type="title"/>
          </p:nvPr>
        </p:nvSpPr>
        <p:spPr>
          <a:xfrm>
            <a:off x="0" y="1"/>
            <a:ext cx="8229600" cy="646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 b="1"/>
              <a:t>Footscray Learning Precinct</a:t>
            </a:r>
            <a:endParaRPr b="1"/>
          </a:p>
        </p:txBody>
      </p:sp>
      <p:sp>
        <p:nvSpPr>
          <p:cNvPr id="356" name="Google Shape;356;p47"/>
          <p:cNvSpPr txBox="1">
            <a:spLocks noGrp="1"/>
          </p:cNvSpPr>
          <p:nvPr>
            <p:ph type="body" idx="1"/>
          </p:nvPr>
        </p:nvSpPr>
        <p:spPr>
          <a:xfrm>
            <a:off x="68700" y="704950"/>
            <a:ext cx="6698700" cy="1020600"/>
          </a:xfrm>
          <a:prstGeom prst="rect">
            <a:avLst/>
          </a:prstGeom>
        </p:spPr>
        <p:txBody>
          <a:bodyPr spcFirstLastPara="1" wrap="square" lIns="91425" tIns="45700" rIns="91425" bIns="45700" anchor="t" anchorCtr="0">
            <a:noAutofit/>
          </a:bodyPr>
          <a:lstStyle/>
          <a:p>
            <a:pPr marL="0" lvl="0" indent="0" algn="ctr" rtl="0">
              <a:lnSpc>
                <a:spcPct val="107916"/>
              </a:lnSpc>
              <a:spcBef>
                <a:spcPts val="0"/>
              </a:spcBef>
              <a:spcAft>
                <a:spcPts val="1600"/>
              </a:spcAft>
              <a:buNone/>
            </a:pPr>
            <a:r>
              <a:rPr lang="en">
                <a:solidFill>
                  <a:schemeClr val="dk1"/>
                </a:solidFill>
                <a:latin typeface="Arial Narrow"/>
                <a:ea typeface="Arial Narrow"/>
                <a:cs typeface="Arial Narrow"/>
                <a:sym typeface="Arial Narrow"/>
              </a:rPr>
              <a:t>The vision of the Footscray Learning Precinct (FLP) is to be a world-class education precinct, providing excellence in learning and teaching in Melbourne’s inner west in all stages of education. </a:t>
            </a:r>
            <a:endParaRPr sz="3300">
              <a:latin typeface="Arial Narrow"/>
              <a:ea typeface="Arial Narrow"/>
              <a:cs typeface="Arial Narrow"/>
              <a:sym typeface="Arial Narrow"/>
            </a:endParaRPr>
          </a:p>
        </p:txBody>
      </p:sp>
      <p:pic>
        <p:nvPicPr>
          <p:cNvPr id="357" name="Google Shape;357;p47"/>
          <p:cNvPicPr preferRelativeResize="0"/>
          <p:nvPr/>
        </p:nvPicPr>
        <p:blipFill>
          <a:blip r:embed="rId3">
            <a:alphaModFix/>
          </a:blip>
          <a:stretch>
            <a:fillRect/>
          </a:stretch>
        </p:blipFill>
        <p:spPr>
          <a:xfrm>
            <a:off x="68700" y="1784000"/>
            <a:ext cx="8839202" cy="825562"/>
          </a:xfrm>
          <a:prstGeom prst="rect">
            <a:avLst/>
          </a:prstGeom>
          <a:noFill/>
          <a:ln>
            <a:noFill/>
          </a:ln>
        </p:spPr>
      </p:pic>
      <p:pic>
        <p:nvPicPr>
          <p:cNvPr id="358" name="Google Shape;358;p47"/>
          <p:cNvPicPr preferRelativeResize="0"/>
          <p:nvPr/>
        </p:nvPicPr>
        <p:blipFill>
          <a:blip r:embed="rId4">
            <a:alphaModFix/>
          </a:blip>
          <a:stretch>
            <a:fillRect/>
          </a:stretch>
        </p:blipFill>
        <p:spPr>
          <a:xfrm>
            <a:off x="2221422" y="2920750"/>
            <a:ext cx="3786752" cy="19858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8"/>
          <p:cNvSpPr txBox="1">
            <a:spLocks noGrp="1"/>
          </p:cNvSpPr>
          <p:nvPr>
            <p:ph type="title"/>
          </p:nvPr>
        </p:nvSpPr>
        <p:spPr>
          <a:xfrm>
            <a:off x="0" y="1"/>
            <a:ext cx="8229600" cy="670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 b="1"/>
              <a:t>FLP Priorities</a:t>
            </a:r>
            <a:endParaRPr b="1"/>
          </a:p>
        </p:txBody>
      </p:sp>
      <p:pic>
        <p:nvPicPr>
          <p:cNvPr id="365" name="Google Shape;365;p48"/>
          <p:cNvPicPr preferRelativeResize="0"/>
          <p:nvPr/>
        </p:nvPicPr>
        <p:blipFill>
          <a:blip r:embed="rId3">
            <a:alphaModFix/>
          </a:blip>
          <a:stretch>
            <a:fillRect/>
          </a:stretch>
        </p:blipFill>
        <p:spPr>
          <a:xfrm>
            <a:off x="140425" y="614100"/>
            <a:ext cx="3138125" cy="4436924"/>
          </a:xfrm>
          <a:prstGeom prst="rect">
            <a:avLst/>
          </a:prstGeom>
          <a:noFill/>
          <a:ln>
            <a:noFill/>
          </a:ln>
        </p:spPr>
      </p:pic>
      <p:pic>
        <p:nvPicPr>
          <p:cNvPr id="366" name="Google Shape;366;p48"/>
          <p:cNvPicPr preferRelativeResize="0"/>
          <p:nvPr/>
        </p:nvPicPr>
        <p:blipFill>
          <a:blip r:embed="rId4">
            <a:alphaModFix/>
          </a:blip>
          <a:stretch>
            <a:fillRect/>
          </a:stretch>
        </p:blipFill>
        <p:spPr>
          <a:xfrm>
            <a:off x="3278550" y="1288275"/>
            <a:ext cx="5794176" cy="3259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9"/>
          <p:cNvSpPr txBox="1">
            <a:spLocks noGrp="1"/>
          </p:cNvSpPr>
          <p:nvPr>
            <p:ph type="title"/>
          </p:nvPr>
        </p:nvSpPr>
        <p:spPr>
          <a:xfrm>
            <a:off x="0" y="1"/>
            <a:ext cx="8229600" cy="670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 b="1"/>
              <a:t>Pathways and transitions</a:t>
            </a:r>
            <a:endParaRPr b="1"/>
          </a:p>
        </p:txBody>
      </p:sp>
      <p:pic>
        <p:nvPicPr>
          <p:cNvPr id="373" name="Google Shape;373;p49"/>
          <p:cNvPicPr preferRelativeResize="0"/>
          <p:nvPr/>
        </p:nvPicPr>
        <p:blipFill>
          <a:blip r:embed="rId3">
            <a:alphaModFix/>
          </a:blip>
          <a:stretch>
            <a:fillRect/>
          </a:stretch>
        </p:blipFill>
        <p:spPr>
          <a:xfrm>
            <a:off x="0" y="1158625"/>
            <a:ext cx="6356727" cy="3684101"/>
          </a:xfrm>
          <a:prstGeom prst="rect">
            <a:avLst/>
          </a:prstGeom>
          <a:noFill/>
          <a:ln>
            <a:noFill/>
          </a:ln>
        </p:spPr>
      </p:pic>
      <p:sp>
        <p:nvSpPr>
          <p:cNvPr id="374" name="Google Shape;374;p49"/>
          <p:cNvSpPr/>
          <p:nvPr/>
        </p:nvSpPr>
        <p:spPr>
          <a:xfrm>
            <a:off x="5676425" y="1593125"/>
            <a:ext cx="1151100" cy="575400"/>
          </a:xfrm>
          <a:prstGeom prst="rightArrow">
            <a:avLst>
              <a:gd name="adj1" fmla="val 50000"/>
              <a:gd name="adj2" fmla="val 50000"/>
            </a:avLst>
          </a:prstGeom>
          <a:solidFill>
            <a:srgbClr val="00FFFF"/>
          </a:solid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FF"/>
              </a:solidFill>
              <a:latin typeface="Roboto"/>
              <a:ea typeface="Roboto"/>
              <a:cs typeface="Roboto"/>
              <a:sym typeface="Roboto"/>
            </a:endParaRPr>
          </a:p>
        </p:txBody>
      </p:sp>
      <p:sp>
        <p:nvSpPr>
          <p:cNvPr id="375" name="Google Shape;375;p49"/>
          <p:cNvSpPr txBox="1"/>
          <p:nvPr/>
        </p:nvSpPr>
        <p:spPr>
          <a:xfrm>
            <a:off x="6975650" y="1328975"/>
            <a:ext cx="1978200" cy="646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2"/>
                </a:solidFill>
                <a:latin typeface="Roboto"/>
                <a:ea typeface="Roboto"/>
                <a:cs typeface="Roboto"/>
                <a:sym typeface="Roboto"/>
              </a:rPr>
              <a:t>What this means for FCPS families . . .</a:t>
            </a:r>
            <a:endParaRPr sz="1500" b="1">
              <a:solidFill>
                <a:schemeClr val="dk2"/>
              </a:solidFill>
              <a:latin typeface="Roboto"/>
              <a:ea typeface="Roboto"/>
              <a:cs typeface="Roboto"/>
              <a:sym typeface="Roboto"/>
            </a:endParaRPr>
          </a:p>
        </p:txBody>
      </p:sp>
      <p:sp>
        <p:nvSpPr>
          <p:cNvPr id="376" name="Google Shape;376;p49"/>
          <p:cNvSpPr txBox="1"/>
          <p:nvPr/>
        </p:nvSpPr>
        <p:spPr>
          <a:xfrm>
            <a:off x="6555925" y="1975475"/>
            <a:ext cx="2541900" cy="3140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School-based experts</a:t>
            </a:r>
            <a:endParaRPr sz="1200">
              <a:solidFill>
                <a:schemeClr val="dk2"/>
              </a:solidFill>
              <a:latin typeface="Roboto"/>
              <a:ea typeface="Roboto"/>
              <a:cs typeface="Roboto"/>
              <a:sym typeface="Roboto"/>
            </a:endParaRPr>
          </a:p>
          <a:p>
            <a:pPr marL="457200" lvl="0"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Collaboration with early childhood educators</a:t>
            </a:r>
            <a:endParaRPr sz="1200">
              <a:solidFill>
                <a:schemeClr val="dk2"/>
              </a:solidFill>
              <a:latin typeface="Roboto"/>
              <a:ea typeface="Roboto"/>
              <a:cs typeface="Roboto"/>
              <a:sym typeface="Roboto"/>
            </a:endParaRPr>
          </a:p>
          <a:p>
            <a:pPr marL="457200" lvl="0"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Visits to early education settings</a:t>
            </a:r>
            <a:endParaRPr sz="1200">
              <a:solidFill>
                <a:schemeClr val="dk2"/>
              </a:solidFill>
              <a:latin typeface="Roboto"/>
              <a:ea typeface="Roboto"/>
              <a:cs typeface="Roboto"/>
              <a:sym typeface="Roboto"/>
            </a:endParaRPr>
          </a:p>
          <a:p>
            <a:pPr marL="457200" lvl="0"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Building of learner profile to inform transition</a:t>
            </a:r>
            <a:endParaRPr sz="1200">
              <a:solidFill>
                <a:schemeClr val="dk2"/>
              </a:solidFill>
              <a:latin typeface="Roboto"/>
              <a:ea typeface="Roboto"/>
              <a:cs typeface="Roboto"/>
              <a:sym typeface="Roboto"/>
            </a:endParaRPr>
          </a:p>
          <a:p>
            <a:pPr marL="457200" lvl="0"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Relationship with the school commences in kinder</a:t>
            </a:r>
            <a:endParaRPr sz="1200">
              <a:solidFill>
                <a:schemeClr val="dk2"/>
              </a:solidFill>
              <a:latin typeface="Roboto"/>
              <a:ea typeface="Roboto"/>
              <a:cs typeface="Roboto"/>
              <a:sym typeface="Roboto"/>
            </a:endParaRPr>
          </a:p>
          <a:p>
            <a:pPr marL="457200" lvl="0"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Data informed decision making</a:t>
            </a:r>
            <a:endParaRPr sz="1200">
              <a:solidFill>
                <a:schemeClr val="dk2"/>
              </a:solidFill>
              <a:latin typeface="Roboto"/>
              <a:ea typeface="Roboto"/>
              <a:cs typeface="Roboto"/>
              <a:sym typeface="Roboto"/>
            </a:endParaRPr>
          </a:p>
          <a:p>
            <a:pPr marL="457200" lvl="0"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Targeted interventions &amp; support </a:t>
            </a:r>
            <a:endParaRPr sz="1200">
              <a:solidFill>
                <a:schemeClr val="dk2"/>
              </a:solidFill>
              <a:latin typeface="Roboto"/>
              <a:ea typeface="Roboto"/>
              <a:cs typeface="Roboto"/>
              <a:sym typeface="Roboto"/>
            </a:endParaRPr>
          </a:p>
          <a:p>
            <a:pPr marL="457200" lvl="0"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Discussion around school readiness</a:t>
            </a:r>
            <a:endParaRPr sz="1200">
              <a:solidFill>
                <a:schemeClr val="dk2"/>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0"/>
          <p:cNvSpPr txBox="1">
            <a:spLocks noGrp="1"/>
          </p:cNvSpPr>
          <p:nvPr>
            <p:ph type="title" idx="4294967295"/>
          </p:nvPr>
        </p:nvSpPr>
        <p:spPr>
          <a:xfrm>
            <a:off x="0" y="0"/>
            <a:ext cx="8520600" cy="10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A3990"/>
                </a:solidFill>
              </a:rPr>
              <a:t>Capital Works Project </a:t>
            </a:r>
            <a:endParaRPr b="1">
              <a:solidFill>
                <a:srgbClr val="2A3990"/>
              </a:solidFill>
            </a:endParaRPr>
          </a:p>
          <a:p>
            <a:pPr marL="0" lvl="0" indent="0" algn="l" rtl="0">
              <a:spcBef>
                <a:spcPts val="0"/>
              </a:spcBef>
              <a:spcAft>
                <a:spcPts val="0"/>
              </a:spcAft>
              <a:buNone/>
            </a:pPr>
            <a:r>
              <a:rPr lang="en" sz="1800">
                <a:solidFill>
                  <a:srgbClr val="2A3990"/>
                </a:solidFill>
              </a:rPr>
              <a:t>Learning Communities</a:t>
            </a:r>
            <a:endParaRPr sz="1800" u="sng">
              <a:solidFill>
                <a:srgbClr val="2A3990"/>
              </a:solidFill>
            </a:endParaRPr>
          </a:p>
        </p:txBody>
      </p:sp>
      <p:sp>
        <p:nvSpPr>
          <p:cNvPr id="382" name="Google Shape;382;p50"/>
          <p:cNvSpPr txBox="1"/>
          <p:nvPr/>
        </p:nvSpPr>
        <p:spPr>
          <a:xfrm>
            <a:off x="155875" y="46484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3"/>
              </a:rPr>
              <a:t>Footscray Learning </a:t>
            </a:r>
            <a:r>
              <a:rPr lang="en" u="sng">
                <a:solidFill>
                  <a:schemeClr val="hlink"/>
                </a:solidFill>
                <a:hlinkClick r:id="rId3"/>
              </a:rPr>
              <a:t>Precinct</a:t>
            </a:r>
            <a:endParaRPr/>
          </a:p>
        </p:txBody>
      </p:sp>
      <p:pic>
        <p:nvPicPr>
          <p:cNvPr id="383" name="Google Shape;383;p50"/>
          <p:cNvPicPr preferRelativeResize="0"/>
          <p:nvPr/>
        </p:nvPicPr>
        <p:blipFill>
          <a:blip r:embed="rId4">
            <a:alphaModFix/>
          </a:blip>
          <a:stretch>
            <a:fillRect/>
          </a:stretch>
        </p:blipFill>
        <p:spPr>
          <a:xfrm>
            <a:off x="4695750" y="1327813"/>
            <a:ext cx="4210949" cy="2487875"/>
          </a:xfrm>
          <a:prstGeom prst="rect">
            <a:avLst/>
          </a:prstGeom>
          <a:noFill/>
          <a:ln>
            <a:noFill/>
          </a:ln>
        </p:spPr>
      </p:pic>
      <p:pic>
        <p:nvPicPr>
          <p:cNvPr id="384" name="Google Shape;384;p50"/>
          <p:cNvPicPr preferRelativeResize="0"/>
          <p:nvPr/>
        </p:nvPicPr>
        <p:blipFill>
          <a:blip r:embed="rId5">
            <a:alphaModFix/>
          </a:blip>
          <a:stretch>
            <a:fillRect/>
          </a:stretch>
        </p:blipFill>
        <p:spPr>
          <a:xfrm>
            <a:off x="155875" y="1860887"/>
            <a:ext cx="4210949" cy="248786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1"/>
          <p:cNvSpPr txBox="1">
            <a:spLocks noGrp="1"/>
          </p:cNvSpPr>
          <p:nvPr>
            <p:ph type="title" idx="4294967295"/>
          </p:nvPr>
        </p:nvSpPr>
        <p:spPr>
          <a:xfrm>
            <a:off x="41350" y="0"/>
            <a:ext cx="8520600" cy="10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A3990"/>
                </a:solidFill>
              </a:rPr>
              <a:t>Capital Works Project </a:t>
            </a:r>
            <a:endParaRPr b="1">
              <a:solidFill>
                <a:srgbClr val="2A3990"/>
              </a:solidFill>
            </a:endParaRPr>
          </a:p>
          <a:p>
            <a:pPr marL="0" lvl="0" indent="0" algn="l" rtl="0">
              <a:spcBef>
                <a:spcPts val="0"/>
              </a:spcBef>
              <a:spcAft>
                <a:spcPts val="0"/>
              </a:spcAft>
              <a:buNone/>
            </a:pPr>
            <a:r>
              <a:rPr lang="en" sz="1800">
                <a:solidFill>
                  <a:srgbClr val="2A3990"/>
                </a:solidFill>
              </a:rPr>
              <a:t>Three Stages - Ground Floor</a:t>
            </a:r>
            <a:endParaRPr sz="1800" u="sng">
              <a:solidFill>
                <a:srgbClr val="2A3990"/>
              </a:solidFill>
            </a:endParaRPr>
          </a:p>
        </p:txBody>
      </p:sp>
      <p:pic>
        <p:nvPicPr>
          <p:cNvPr id="390" name="Google Shape;390;p51"/>
          <p:cNvPicPr preferRelativeResize="0"/>
          <p:nvPr/>
        </p:nvPicPr>
        <p:blipFill>
          <a:blip r:embed="rId3">
            <a:alphaModFix/>
          </a:blip>
          <a:stretch>
            <a:fillRect/>
          </a:stretch>
        </p:blipFill>
        <p:spPr>
          <a:xfrm>
            <a:off x="152400" y="1145875"/>
            <a:ext cx="8150849" cy="4000500"/>
          </a:xfrm>
          <a:prstGeom prst="rect">
            <a:avLst/>
          </a:prstGeom>
          <a:noFill/>
          <a:ln>
            <a:noFill/>
          </a:ln>
        </p:spPr>
      </p:pic>
      <p:sp>
        <p:nvSpPr>
          <p:cNvPr id="391" name="Google Shape;391;p51"/>
          <p:cNvSpPr/>
          <p:nvPr/>
        </p:nvSpPr>
        <p:spPr>
          <a:xfrm>
            <a:off x="2588525" y="1564350"/>
            <a:ext cx="3259200" cy="3579300"/>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1"/>
          <p:cNvSpPr/>
          <p:nvPr/>
        </p:nvSpPr>
        <p:spPr>
          <a:xfrm>
            <a:off x="5847825" y="1564350"/>
            <a:ext cx="2266800" cy="28320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1"/>
          <p:cNvSpPr/>
          <p:nvPr/>
        </p:nvSpPr>
        <p:spPr>
          <a:xfrm>
            <a:off x="321725" y="1564350"/>
            <a:ext cx="2266800" cy="2832000"/>
          </a:xfrm>
          <a:prstGeom prst="ellipse">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1"/>
          <p:cNvSpPr txBox="1"/>
          <p:nvPr/>
        </p:nvSpPr>
        <p:spPr>
          <a:xfrm>
            <a:off x="5817225" y="993700"/>
            <a:ext cx="2328000" cy="646500"/>
          </a:xfrm>
          <a:prstGeom prst="rect">
            <a:avLst/>
          </a:prstGeom>
          <a:solidFill>
            <a:srgbClr val="00FF00"/>
          </a:solidFill>
          <a:ln w="2857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latin typeface="Arial Narrow"/>
                <a:ea typeface="Arial Narrow"/>
                <a:cs typeface="Arial Narrow"/>
                <a:sym typeface="Arial Narrow"/>
              </a:rPr>
              <a:t>Stage 2 </a:t>
            </a:r>
            <a:endParaRPr sz="1500" b="1">
              <a:latin typeface="Arial Narrow"/>
              <a:ea typeface="Arial Narrow"/>
              <a:cs typeface="Arial Narrow"/>
              <a:sym typeface="Arial Narrow"/>
            </a:endParaRPr>
          </a:p>
          <a:p>
            <a:pPr marL="0" lvl="0" indent="0" algn="ctr" rtl="0">
              <a:spcBef>
                <a:spcPts val="0"/>
              </a:spcBef>
              <a:spcAft>
                <a:spcPts val="0"/>
              </a:spcAft>
              <a:buNone/>
            </a:pPr>
            <a:r>
              <a:rPr lang="en" sz="1500" b="1">
                <a:latin typeface="Arial Narrow"/>
                <a:ea typeface="Arial Narrow"/>
                <a:cs typeface="Arial Narrow"/>
                <a:sym typeface="Arial Narrow"/>
              </a:rPr>
              <a:t>Completion due Term 1 2024</a:t>
            </a:r>
            <a:endParaRPr sz="1500" b="1">
              <a:latin typeface="Arial Narrow"/>
              <a:ea typeface="Arial Narrow"/>
              <a:cs typeface="Arial Narrow"/>
              <a:sym typeface="Arial Narrow"/>
            </a:endParaRPr>
          </a:p>
        </p:txBody>
      </p:sp>
      <p:sp>
        <p:nvSpPr>
          <p:cNvPr id="395" name="Google Shape;395;p51"/>
          <p:cNvSpPr txBox="1"/>
          <p:nvPr/>
        </p:nvSpPr>
        <p:spPr>
          <a:xfrm>
            <a:off x="3137650" y="993700"/>
            <a:ext cx="2328000" cy="646500"/>
          </a:xfrm>
          <a:prstGeom prst="rect">
            <a:avLst/>
          </a:prstGeom>
          <a:solidFill>
            <a:srgbClr val="FF00FF"/>
          </a:solidFill>
          <a:ln w="28575"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latin typeface="Arial Narrow"/>
                <a:ea typeface="Arial Narrow"/>
                <a:cs typeface="Arial Narrow"/>
                <a:sym typeface="Arial Narrow"/>
              </a:rPr>
              <a:t>Stage 1 </a:t>
            </a:r>
            <a:endParaRPr sz="1500" b="1">
              <a:latin typeface="Arial Narrow"/>
              <a:ea typeface="Arial Narrow"/>
              <a:cs typeface="Arial Narrow"/>
              <a:sym typeface="Arial Narrow"/>
            </a:endParaRPr>
          </a:p>
          <a:p>
            <a:pPr marL="0" lvl="0" indent="0" algn="ctr" rtl="0">
              <a:spcBef>
                <a:spcPts val="0"/>
              </a:spcBef>
              <a:spcAft>
                <a:spcPts val="0"/>
              </a:spcAft>
              <a:buNone/>
            </a:pPr>
            <a:r>
              <a:rPr lang="en" sz="1500" b="1">
                <a:latin typeface="Arial Narrow"/>
                <a:ea typeface="Arial Narrow"/>
                <a:cs typeface="Arial Narrow"/>
                <a:sym typeface="Arial Narrow"/>
              </a:rPr>
              <a:t>Completed Term 3 2023</a:t>
            </a:r>
            <a:endParaRPr sz="1500" b="1">
              <a:latin typeface="Arial Narrow"/>
              <a:ea typeface="Arial Narrow"/>
              <a:cs typeface="Arial Narrow"/>
              <a:sym typeface="Arial Narrow"/>
            </a:endParaRPr>
          </a:p>
        </p:txBody>
      </p:sp>
      <p:sp>
        <p:nvSpPr>
          <p:cNvPr id="396" name="Google Shape;396;p51"/>
          <p:cNvSpPr txBox="1"/>
          <p:nvPr/>
        </p:nvSpPr>
        <p:spPr>
          <a:xfrm>
            <a:off x="291125" y="993700"/>
            <a:ext cx="2328000" cy="6465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FFFFFF"/>
                </a:solidFill>
                <a:latin typeface="Arial Narrow"/>
                <a:ea typeface="Arial Narrow"/>
                <a:cs typeface="Arial Narrow"/>
                <a:sym typeface="Arial Narrow"/>
              </a:rPr>
              <a:t>Stage 3 </a:t>
            </a:r>
            <a:endParaRPr sz="1500" b="1">
              <a:solidFill>
                <a:srgbClr val="FFFFFF"/>
              </a:solidFill>
              <a:latin typeface="Arial Narrow"/>
              <a:ea typeface="Arial Narrow"/>
              <a:cs typeface="Arial Narrow"/>
              <a:sym typeface="Arial Narrow"/>
            </a:endParaRPr>
          </a:p>
          <a:p>
            <a:pPr marL="0" lvl="0" indent="0" algn="ctr" rtl="0">
              <a:spcBef>
                <a:spcPts val="0"/>
              </a:spcBef>
              <a:spcAft>
                <a:spcPts val="0"/>
              </a:spcAft>
              <a:buNone/>
            </a:pPr>
            <a:r>
              <a:rPr lang="en" sz="1500" b="1">
                <a:solidFill>
                  <a:srgbClr val="FFFFFF"/>
                </a:solidFill>
                <a:latin typeface="Arial Narrow"/>
                <a:ea typeface="Arial Narrow"/>
                <a:cs typeface="Arial Narrow"/>
                <a:sym typeface="Arial Narrow"/>
              </a:rPr>
              <a:t>Commencing Term 2 2024</a:t>
            </a:r>
            <a:endParaRPr sz="1500" b="1">
              <a:solidFill>
                <a:srgbClr val="FFFFFF"/>
              </a:solidFill>
              <a:latin typeface="Arial Narrow"/>
              <a:ea typeface="Arial Narrow"/>
              <a:cs typeface="Arial Narrow"/>
              <a:sym typeface="Arial Narrow"/>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2"/>
          <p:cNvSpPr txBox="1">
            <a:spLocks noGrp="1"/>
          </p:cNvSpPr>
          <p:nvPr>
            <p:ph type="title" idx="4294967295"/>
          </p:nvPr>
        </p:nvSpPr>
        <p:spPr>
          <a:xfrm>
            <a:off x="59475" y="55300"/>
            <a:ext cx="8520600" cy="10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A3990"/>
                </a:solidFill>
              </a:rPr>
              <a:t>Capital Works Project </a:t>
            </a:r>
            <a:endParaRPr b="1">
              <a:solidFill>
                <a:srgbClr val="2A3990"/>
              </a:solidFill>
            </a:endParaRPr>
          </a:p>
          <a:p>
            <a:pPr marL="0" lvl="0" indent="0" algn="l" rtl="0">
              <a:spcBef>
                <a:spcPts val="0"/>
              </a:spcBef>
              <a:spcAft>
                <a:spcPts val="0"/>
              </a:spcAft>
              <a:buNone/>
            </a:pPr>
            <a:r>
              <a:rPr lang="en" sz="1800">
                <a:solidFill>
                  <a:srgbClr val="2A3990"/>
                </a:solidFill>
              </a:rPr>
              <a:t>Three Stages - First Floor</a:t>
            </a:r>
            <a:endParaRPr sz="1800" u="sng">
              <a:solidFill>
                <a:srgbClr val="2A3990"/>
              </a:solidFill>
            </a:endParaRPr>
          </a:p>
        </p:txBody>
      </p:sp>
      <p:pic>
        <p:nvPicPr>
          <p:cNvPr id="402" name="Google Shape;402;p52"/>
          <p:cNvPicPr preferRelativeResize="0"/>
          <p:nvPr/>
        </p:nvPicPr>
        <p:blipFill>
          <a:blip r:embed="rId3">
            <a:alphaModFix/>
          </a:blip>
          <a:stretch>
            <a:fillRect/>
          </a:stretch>
        </p:blipFill>
        <p:spPr>
          <a:xfrm>
            <a:off x="107450" y="976700"/>
            <a:ext cx="7910202" cy="4166800"/>
          </a:xfrm>
          <a:prstGeom prst="rect">
            <a:avLst/>
          </a:prstGeom>
          <a:noFill/>
          <a:ln>
            <a:noFill/>
          </a:ln>
        </p:spPr>
      </p:pic>
      <p:sp>
        <p:nvSpPr>
          <p:cNvPr id="403" name="Google Shape;403;p52"/>
          <p:cNvSpPr/>
          <p:nvPr/>
        </p:nvSpPr>
        <p:spPr>
          <a:xfrm>
            <a:off x="2343725" y="1702125"/>
            <a:ext cx="3337200" cy="3214800"/>
          </a:xfrm>
          <a:prstGeom prst="ellipse">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2"/>
          <p:cNvSpPr/>
          <p:nvPr/>
        </p:nvSpPr>
        <p:spPr>
          <a:xfrm>
            <a:off x="321725" y="1702125"/>
            <a:ext cx="2022000" cy="2479800"/>
          </a:xfrm>
          <a:prstGeom prst="ellipse">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2"/>
          <p:cNvSpPr/>
          <p:nvPr/>
        </p:nvSpPr>
        <p:spPr>
          <a:xfrm>
            <a:off x="5678025" y="1702125"/>
            <a:ext cx="2130600" cy="24798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2"/>
          <p:cNvSpPr txBox="1"/>
          <p:nvPr/>
        </p:nvSpPr>
        <p:spPr>
          <a:xfrm>
            <a:off x="5817225" y="993700"/>
            <a:ext cx="2328000" cy="646500"/>
          </a:xfrm>
          <a:prstGeom prst="rect">
            <a:avLst/>
          </a:prstGeom>
          <a:solidFill>
            <a:srgbClr val="00FF00"/>
          </a:solidFill>
          <a:ln w="2857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latin typeface="Arial Narrow"/>
                <a:ea typeface="Arial Narrow"/>
                <a:cs typeface="Arial Narrow"/>
                <a:sym typeface="Arial Narrow"/>
              </a:rPr>
              <a:t>Stage 2 </a:t>
            </a:r>
            <a:endParaRPr sz="1500" b="1">
              <a:latin typeface="Arial Narrow"/>
              <a:ea typeface="Arial Narrow"/>
              <a:cs typeface="Arial Narrow"/>
              <a:sym typeface="Arial Narrow"/>
            </a:endParaRPr>
          </a:p>
          <a:p>
            <a:pPr marL="0" lvl="0" indent="0" algn="ctr" rtl="0">
              <a:spcBef>
                <a:spcPts val="0"/>
              </a:spcBef>
              <a:spcAft>
                <a:spcPts val="0"/>
              </a:spcAft>
              <a:buNone/>
            </a:pPr>
            <a:r>
              <a:rPr lang="en" sz="1500" b="1">
                <a:latin typeface="Arial Narrow"/>
                <a:ea typeface="Arial Narrow"/>
                <a:cs typeface="Arial Narrow"/>
                <a:sym typeface="Arial Narrow"/>
              </a:rPr>
              <a:t>Completion due Term 1 2024</a:t>
            </a:r>
            <a:endParaRPr sz="1500" b="1">
              <a:latin typeface="Arial Narrow"/>
              <a:ea typeface="Arial Narrow"/>
              <a:cs typeface="Arial Narrow"/>
              <a:sym typeface="Arial Narrow"/>
            </a:endParaRPr>
          </a:p>
        </p:txBody>
      </p:sp>
      <p:sp>
        <p:nvSpPr>
          <p:cNvPr id="407" name="Google Shape;407;p52"/>
          <p:cNvSpPr txBox="1"/>
          <p:nvPr/>
        </p:nvSpPr>
        <p:spPr>
          <a:xfrm>
            <a:off x="2969800" y="993700"/>
            <a:ext cx="2328000" cy="646500"/>
          </a:xfrm>
          <a:prstGeom prst="rect">
            <a:avLst/>
          </a:prstGeom>
          <a:solidFill>
            <a:srgbClr val="FF00FF"/>
          </a:solidFill>
          <a:ln w="28575"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latin typeface="Arial Narrow"/>
                <a:ea typeface="Arial Narrow"/>
                <a:cs typeface="Arial Narrow"/>
                <a:sym typeface="Arial Narrow"/>
              </a:rPr>
              <a:t>Stage 1 </a:t>
            </a:r>
            <a:endParaRPr sz="1500" b="1">
              <a:latin typeface="Arial Narrow"/>
              <a:ea typeface="Arial Narrow"/>
              <a:cs typeface="Arial Narrow"/>
              <a:sym typeface="Arial Narrow"/>
            </a:endParaRPr>
          </a:p>
          <a:p>
            <a:pPr marL="0" lvl="0" indent="0" algn="ctr" rtl="0">
              <a:spcBef>
                <a:spcPts val="0"/>
              </a:spcBef>
              <a:spcAft>
                <a:spcPts val="0"/>
              </a:spcAft>
              <a:buNone/>
            </a:pPr>
            <a:r>
              <a:rPr lang="en" sz="1500" b="1">
                <a:latin typeface="Arial Narrow"/>
                <a:ea typeface="Arial Narrow"/>
                <a:cs typeface="Arial Narrow"/>
                <a:sym typeface="Arial Narrow"/>
              </a:rPr>
              <a:t>Completed Term 3 2023</a:t>
            </a:r>
            <a:endParaRPr sz="1500" b="1">
              <a:latin typeface="Arial Narrow"/>
              <a:ea typeface="Arial Narrow"/>
              <a:cs typeface="Arial Narrow"/>
              <a:sym typeface="Arial Narrow"/>
            </a:endParaRPr>
          </a:p>
        </p:txBody>
      </p:sp>
      <p:sp>
        <p:nvSpPr>
          <p:cNvPr id="408" name="Google Shape;408;p52"/>
          <p:cNvSpPr txBox="1"/>
          <p:nvPr/>
        </p:nvSpPr>
        <p:spPr>
          <a:xfrm>
            <a:off x="291125" y="993700"/>
            <a:ext cx="2328000" cy="646500"/>
          </a:xfrm>
          <a:prstGeom prst="rect">
            <a:avLst/>
          </a:prstGeom>
          <a:solidFill>
            <a:srgbClr val="0000FF"/>
          </a:solidFill>
          <a:ln w="28575"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FFFFFF"/>
                </a:solidFill>
                <a:latin typeface="Arial Narrow"/>
                <a:ea typeface="Arial Narrow"/>
                <a:cs typeface="Arial Narrow"/>
                <a:sym typeface="Arial Narrow"/>
              </a:rPr>
              <a:t>Stage 3 </a:t>
            </a:r>
            <a:endParaRPr sz="1500" b="1">
              <a:solidFill>
                <a:srgbClr val="FFFFFF"/>
              </a:solidFill>
              <a:latin typeface="Arial Narrow"/>
              <a:ea typeface="Arial Narrow"/>
              <a:cs typeface="Arial Narrow"/>
              <a:sym typeface="Arial Narrow"/>
            </a:endParaRPr>
          </a:p>
          <a:p>
            <a:pPr marL="0" lvl="0" indent="0" algn="ctr" rtl="0">
              <a:spcBef>
                <a:spcPts val="0"/>
              </a:spcBef>
              <a:spcAft>
                <a:spcPts val="0"/>
              </a:spcAft>
              <a:buNone/>
            </a:pPr>
            <a:r>
              <a:rPr lang="en" sz="1500" b="1">
                <a:solidFill>
                  <a:srgbClr val="FFFFFF"/>
                </a:solidFill>
                <a:latin typeface="Arial Narrow"/>
                <a:ea typeface="Arial Narrow"/>
                <a:cs typeface="Arial Narrow"/>
                <a:sym typeface="Arial Narrow"/>
              </a:rPr>
              <a:t>Commencing Term 2 2024</a:t>
            </a:r>
            <a:endParaRPr sz="1500" b="1">
              <a:solidFill>
                <a:srgbClr val="FFFFFF"/>
              </a:solidFill>
              <a:latin typeface="Arial Narrow"/>
              <a:ea typeface="Arial Narrow"/>
              <a:cs typeface="Arial Narrow"/>
              <a:sym typeface="Arial Narr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aphicFrame>
        <p:nvGraphicFramePr>
          <p:cNvPr id="414" name="Google Shape;414;p53"/>
          <p:cNvGraphicFramePr/>
          <p:nvPr/>
        </p:nvGraphicFramePr>
        <p:xfrm>
          <a:off x="197150" y="1341388"/>
          <a:ext cx="3000000" cy="3000000"/>
        </p:xfrm>
        <a:graphic>
          <a:graphicData uri="http://schemas.openxmlformats.org/drawingml/2006/table">
            <a:tbl>
              <a:tblPr>
                <a:noFill/>
                <a:tableStyleId>{FF5F629A-96DB-4AA9-82E5-17E80468CDB1}</a:tableStyleId>
              </a:tblPr>
              <a:tblGrid>
                <a:gridCol w="2153000">
                  <a:extLst>
                    <a:ext uri="{9D8B030D-6E8A-4147-A177-3AD203B41FA5}">
                      <a16:colId xmlns:a16="http://schemas.microsoft.com/office/drawing/2014/main" val="20000"/>
                    </a:ext>
                  </a:extLst>
                </a:gridCol>
                <a:gridCol w="2153000">
                  <a:extLst>
                    <a:ext uri="{9D8B030D-6E8A-4147-A177-3AD203B41FA5}">
                      <a16:colId xmlns:a16="http://schemas.microsoft.com/office/drawing/2014/main" val="20001"/>
                    </a:ext>
                  </a:extLst>
                </a:gridCol>
                <a:gridCol w="2153000">
                  <a:extLst>
                    <a:ext uri="{9D8B030D-6E8A-4147-A177-3AD203B41FA5}">
                      <a16:colId xmlns:a16="http://schemas.microsoft.com/office/drawing/2014/main" val="20002"/>
                    </a:ext>
                  </a:extLst>
                </a:gridCol>
              </a:tblGrid>
              <a:tr h="457050">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Foundation</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x3 </a:t>
                      </a:r>
                      <a:endParaRPr sz="1300">
                        <a:solidFill>
                          <a:schemeClr val="dk1"/>
                        </a:solidFill>
                        <a:latin typeface="Arial Narrow"/>
                        <a:ea typeface="Arial Narrow"/>
                        <a:cs typeface="Arial Narrow"/>
                        <a:sym typeface="Arial Narrow"/>
                      </a:endParaRPr>
                    </a:p>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*Additional 4th teacher part time</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Average class size - 21.6 </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extLst>
                  <a:ext uri="{0D108BD9-81ED-4DB2-BD59-A6C34878D82A}">
                    <a16:rowId xmlns:a16="http://schemas.microsoft.com/office/drawing/2014/main" val="10000"/>
                  </a:ext>
                </a:extLst>
              </a:tr>
              <a:tr h="334925">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Year 1/2</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x5</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Average class size - 22.6</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extLst>
                  <a:ext uri="{0D108BD9-81ED-4DB2-BD59-A6C34878D82A}">
                    <a16:rowId xmlns:a16="http://schemas.microsoft.com/office/drawing/2014/main" val="10001"/>
                  </a:ext>
                </a:extLst>
              </a:tr>
              <a:tr h="334925">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Year 3</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x3</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Average class size - 23</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extLst>
                  <a:ext uri="{0D108BD9-81ED-4DB2-BD59-A6C34878D82A}">
                    <a16:rowId xmlns:a16="http://schemas.microsoft.com/office/drawing/2014/main" val="10002"/>
                  </a:ext>
                </a:extLst>
              </a:tr>
              <a:tr h="334925">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Year 4</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x3</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Average class size - 20.3</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extLst>
                  <a:ext uri="{0D108BD9-81ED-4DB2-BD59-A6C34878D82A}">
                    <a16:rowId xmlns:a16="http://schemas.microsoft.com/office/drawing/2014/main" val="10003"/>
                  </a:ext>
                </a:extLst>
              </a:tr>
              <a:tr h="334925">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Year 5</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x4</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Average class size - 22.75</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extLst>
                  <a:ext uri="{0D108BD9-81ED-4DB2-BD59-A6C34878D82A}">
                    <a16:rowId xmlns:a16="http://schemas.microsoft.com/office/drawing/2014/main" val="10004"/>
                  </a:ext>
                </a:extLst>
              </a:tr>
              <a:tr h="359700">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Year 6</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x3</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Average class size - 24.6</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extLst>
                  <a:ext uri="{0D108BD9-81ED-4DB2-BD59-A6C34878D82A}">
                    <a16:rowId xmlns:a16="http://schemas.microsoft.com/office/drawing/2014/main" val="10005"/>
                  </a:ext>
                </a:extLst>
              </a:tr>
              <a:tr h="787300">
                <a:tc gridSpan="2">
                  <a:txBody>
                    <a:bodyPr/>
                    <a:lstStyle/>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Overall Class Average Foundation - Year 6</a:t>
                      </a:r>
                      <a:endParaRPr sz="1300">
                        <a:solidFill>
                          <a:schemeClr val="dk1"/>
                        </a:solidFill>
                        <a:latin typeface="Arial Narrow"/>
                        <a:ea typeface="Arial Narrow"/>
                        <a:cs typeface="Arial Narrow"/>
                        <a:sym typeface="Arial Narrow"/>
                      </a:endParaRPr>
                    </a:p>
                    <a:p>
                      <a:pPr marL="0" lvl="0" indent="0" algn="l" rtl="0">
                        <a:spcBef>
                          <a:spcPts val="0"/>
                        </a:spcBef>
                        <a:spcAft>
                          <a:spcPts val="0"/>
                        </a:spcAft>
                        <a:buNone/>
                      </a:pPr>
                      <a:r>
                        <a:rPr lang="en" sz="1300">
                          <a:solidFill>
                            <a:schemeClr val="dk1"/>
                          </a:solidFill>
                          <a:latin typeface="Arial Narrow"/>
                          <a:ea typeface="Arial Narrow"/>
                          <a:cs typeface="Arial Narrow"/>
                          <a:sym typeface="Arial Narrow"/>
                        </a:rPr>
                        <a:t>Note - VGSA requirement that school average class size does not exceed 26</a:t>
                      </a:r>
                      <a:endParaRPr sz="130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tc hMerge="1">
                  <a:txBody>
                    <a:bodyPr/>
                    <a:lstStyle/>
                    <a:p>
                      <a:endParaRPr lang="en-US"/>
                    </a:p>
                  </a:txBody>
                  <a:tcPr/>
                </a:tc>
                <a:tc>
                  <a:txBody>
                    <a:bodyPr/>
                    <a:lstStyle/>
                    <a:p>
                      <a:pPr marL="0" lvl="0" indent="0" algn="l" rtl="0">
                        <a:spcBef>
                          <a:spcPts val="0"/>
                        </a:spcBef>
                        <a:spcAft>
                          <a:spcPts val="0"/>
                        </a:spcAft>
                        <a:buNone/>
                      </a:pPr>
                      <a:r>
                        <a:rPr lang="en" sz="1300" dirty="0">
                          <a:solidFill>
                            <a:schemeClr val="dk1"/>
                          </a:solidFill>
                          <a:latin typeface="Arial Narrow"/>
                          <a:ea typeface="Arial Narrow"/>
                          <a:cs typeface="Arial Narrow"/>
                          <a:sym typeface="Arial Narrow"/>
                        </a:rPr>
                        <a:t>Total enrolments = 470</a:t>
                      </a:r>
                      <a:endParaRPr sz="1300" dirty="0">
                        <a:solidFill>
                          <a:schemeClr val="dk1"/>
                        </a:solidFill>
                        <a:latin typeface="Arial Narrow"/>
                        <a:ea typeface="Arial Narrow"/>
                        <a:cs typeface="Arial Narrow"/>
                        <a:sym typeface="Arial Narrow"/>
                      </a:endParaRPr>
                    </a:p>
                    <a:p>
                      <a:pPr marL="0" lvl="0" indent="0" algn="l" rtl="0">
                        <a:spcBef>
                          <a:spcPts val="0"/>
                        </a:spcBef>
                        <a:spcAft>
                          <a:spcPts val="0"/>
                        </a:spcAft>
                        <a:buNone/>
                      </a:pPr>
                      <a:r>
                        <a:rPr lang="en" sz="1300" dirty="0">
                          <a:solidFill>
                            <a:schemeClr val="dk1"/>
                          </a:solidFill>
                          <a:latin typeface="Arial Narrow"/>
                          <a:ea typeface="Arial Narrow"/>
                          <a:cs typeface="Arial Narrow"/>
                          <a:sym typeface="Arial Narrow"/>
                        </a:rPr>
                        <a:t>Average class size = 22.3</a:t>
                      </a:r>
                      <a:endParaRPr sz="1300" dirty="0">
                        <a:solidFill>
                          <a:schemeClr val="dk1"/>
                        </a:solidFill>
                        <a:latin typeface="Arial Narrow"/>
                        <a:ea typeface="Arial Narrow"/>
                        <a:cs typeface="Arial Narrow"/>
                        <a:sym typeface="Arial Narrow"/>
                      </a:endParaRPr>
                    </a:p>
                  </a:txBody>
                  <a:tcPr marL="91425" marR="91425" marT="68575" marB="68575">
                    <a:lnL w="38100" cap="flat" cmpd="sng">
                      <a:solidFill>
                        <a:srgbClr val="D1D5E5"/>
                      </a:solidFill>
                      <a:prstDash val="solid"/>
                      <a:round/>
                      <a:headEnd type="none" w="sm" len="sm"/>
                      <a:tailEnd type="none" w="sm" len="sm"/>
                    </a:lnL>
                    <a:lnR w="38100" cap="flat" cmpd="sng">
                      <a:solidFill>
                        <a:srgbClr val="D1D5E5"/>
                      </a:solidFill>
                      <a:prstDash val="solid"/>
                      <a:round/>
                      <a:headEnd type="none" w="sm" len="sm"/>
                      <a:tailEnd type="none" w="sm" len="sm"/>
                    </a:lnR>
                    <a:lnT w="38100" cap="flat" cmpd="sng">
                      <a:solidFill>
                        <a:srgbClr val="D1D5E5"/>
                      </a:solidFill>
                      <a:prstDash val="solid"/>
                      <a:round/>
                      <a:headEnd type="none" w="sm" len="sm"/>
                      <a:tailEnd type="none" w="sm" len="sm"/>
                    </a:lnT>
                    <a:lnB w="38100" cap="flat" cmpd="sng">
                      <a:solidFill>
                        <a:srgbClr val="D1D5E5"/>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415" name="Google Shape;415;p53"/>
          <p:cNvGraphicFramePr/>
          <p:nvPr/>
        </p:nvGraphicFramePr>
        <p:xfrm>
          <a:off x="137200" y="494316"/>
          <a:ext cx="3000000" cy="3000000"/>
        </p:xfrm>
        <a:graphic>
          <a:graphicData uri="http://schemas.openxmlformats.org/drawingml/2006/table">
            <a:tbl>
              <a:tblPr>
                <a:noFill/>
                <a:tableStyleId>{FF5F629A-96DB-4AA9-82E5-17E80468CDB1}</a:tableStyleId>
              </a:tblPr>
              <a:tblGrid>
                <a:gridCol w="6087325">
                  <a:extLst>
                    <a:ext uri="{9D8B030D-6E8A-4147-A177-3AD203B41FA5}">
                      <a16:colId xmlns:a16="http://schemas.microsoft.com/office/drawing/2014/main" val="20000"/>
                    </a:ext>
                  </a:extLst>
                </a:gridCol>
              </a:tblGrid>
              <a:tr h="285750">
                <a:tc>
                  <a:txBody>
                    <a:bodyPr/>
                    <a:lstStyle/>
                    <a:p>
                      <a:pPr marL="0" lvl="0" indent="0" algn="ctr" rtl="0">
                        <a:spcBef>
                          <a:spcPts val="0"/>
                        </a:spcBef>
                        <a:spcAft>
                          <a:spcPts val="0"/>
                        </a:spcAft>
                        <a:buNone/>
                      </a:pPr>
                      <a:r>
                        <a:rPr lang="en" sz="2000" b="1" dirty="0">
                          <a:solidFill>
                            <a:schemeClr val="dk1"/>
                          </a:solidFill>
                          <a:latin typeface="Arial Narrow"/>
                          <a:ea typeface="Arial Narrow"/>
                          <a:cs typeface="Arial Narrow"/>
                          <a:sym typeface="Arial Narrow"/>
                        </a:rPr>
                        <a:t>CURRENT GRADE STRUCTURE 2024</a:t>
                      </a:r>
                      <a:endParaRPr sz="2000" b="1" dirty="0">
                        <a:solidFill>
                          <a:schemeClr val="dk1"/>
                        </a:solidFill>
                        <a:latin typeface="Arial Narrow"/>
                        <a:ea typeface="Arial Narrow"/>
                        <a:cs typeface="Arial Narrow"/>
                        <a:sym typeface="Arial Narrow"/>
                      </a:endParaRPr>
                    </a:p>
                  </a:txBody>
                  <a:tcPr marL="91425" marR="91425" marT="68575" marB="6857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2EBFA"/>
                    </a:solidFill>
                  </a:tcPr>
                </a:tc>
                <a:extLst>
                  <a:ext uri="{0D108BD9-81ED-4DB2-BD59-A6C34878D82A}">
                    <a16:rowId xmlns:a16="http://schemas.microsoft.com/office/drawing/2014/main" val="10000"/>
                  </a:ext>
                </a:extLst>
              </a:tr>
            </a:tbl>
          </a:graphicData>
        </a:graphic>
      </p:graphicFrame>
      <p:sp>
        <p:nvSpPr>
          <p:cNvPr id="416" name="Google Shape;416;p53"/>
          <p:cNvSpPr txBox="1">
            <a:spLocks noGrp="1"/>
          </p:cNvSpPr>
          <p:nvPr>
            <p:ph type="title"/>
          </p:nvPr>
        </p:nvSpPr>
        <p:spPr>
          <a:xfrm>
            <a:off x="41350" y="0"/>
            <a:ext cx="8520600" cy="730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solidFill>
                  <a:srgbClr val="2A3990"/>
                </a:solidFill>
              </a:rPr>
              <a:t>School Operations</a:t>
            </a:r>
            <a:endParaRPr b="1">
              <a:solidFill>
                <a:srgbClr val="2A3990"/>
              </a:solidFill>
            </a:endParaRPr>
          </a:p>
          <a:p>
            <a:pPr marL="0" lvl="0" indent="0" algn="l" rtl="0">
              <a:spcBef>
                <a:spcPts val="0"/>
              </a:spcBef>
              <a:spcAft>
                <a:spcPts val="0"/>
              </a:spcAft>
              <a:buNone/>
            </a:pPr>
            <a:endParaRPr sz="1800" u="sng">
              <a:solidFill>
                <a:srgbClr val="2A3990"/>
              </a:solidFill>
            </a:endParaRPr>
          </a:p>
        </p:txBody>
      </p:sp>
      <p:sp>
        <p:nvSpPr>
          <p:cNvPr id="417" name="Google Shape;417;p53"/>
          <p:cNvSpPr/>
          <p:nvPr/>
        </p:nvSpPr>
        <p:spPr>
          <a:xfrm>
            <a:off x="6976925" y="1069850"/>
            <a:ext cx="2167200" cy="4073700"/>
          </a:xfrm>
          <a:prstGeom prst="rect">
            <a:avLst/>
          </a:prstGeom>
          <a:solidFill>
            <a:srgbClr val="7890CD">
              <a:alpha val="207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4"/>
          <p:cNvSpPr txBox="1">
            <a:spLocks noGrp="1"/>
          </p:cNvSpPr>
          <p:nvPr>
            <p:ph type="title"/>
          </p:nvPr>
        </p:nvSpPr>
        <p:spPr>
          <a:xfrm>
            <a:off x="173075" y="98874"/>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400" b="1"/>
              <a:t>WHAT HAPPENS NEXT - ENROLMENT</a:t>
            </a:r>
            <a:endParaRPr sz="2400" b="1"/>
          </a:p>
        </p:txBody>
      </p:sp>
      <p:sp>
        <p:nvSpPr>
          <p:cNvPr id="424" name="Google Shape;424;p54"/>
          <p:cNvSpPr txBox="1">
            <a:spLocks noGrp="1"/>
          </p:cNvSpPr>
          <p:nvPr>
            <p:ph type="body" idx="1"/>
          </p:nvPr>
        </p:nvSpPr>
        <p:spPr>
          <a:xfrm>
            <a:off x="176100" y="1127001"/>
            <a:ext cx="8791800" cy="38640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Clr>
                <a:schemeClr val="dk1"/>
              </a:buClr>
              <a:buSzPts val="1100"/>
              <a:buFont typeface="Arial"/>
              <a:buNone/>
            </a:pPr>
            <a:r>
              <a:rPr lang="en" sz="1400">
                <a:solidFill>
                  <a:schemeClr val="dk1"/>
                </a:solidFill>
              </a:rPr>
              <a:t>Children have the right to be placed in their </a:t>
            </a:r>
            <a:r>
              <a:rPr lang="en" sz="1400" b="1" u="sng">
                <a:solidFill>
                  <a:schemeClr val="dk1"/>
                </a:solidFill>
              </a:rPr>
              <a:t>designated neighbourhood school</a:t>
            </a:r>
            <a:r>
              <a:rPr lang="en" sz="1400" u="sng">
                <a:solidFill>
                  <a:schemeClr val="dk1"/>
                </a:solidFill>
              </a:rPr>
              <a:t>.</a:t>
            </a:r>
            <a:r>
              <a:rPr lang="en" sz="1400"/>
              <a:t> </a:t>
            </a:r>
            <a:endParaRPr sz="1400"/>
          </a:p>
          <a:p>
            <a:pPr marL="0" lvl="0" indent="0" algn="ctr" rtl="0">
              <a:spcBef>
                <a:spcPts val="1600"/>
              </a:spcBef>
              <a:spcAft>
                <a:spcPts val="0"/>
              </a:spcAft>
              <a:buClr>
                <a:schemeClr val="dk1"/>
              </a:buClr>
              <a:buSzPts val="1100"/>
              <a:buFont typeface="Arial"/>
              <a:buNone/>
            </a:pPr>
            <a:r>
              <a:rPr lang="en" sz="1400">
                <a:solidFill>
                  <a:schemeClr val="dk1"/>
                </a:solidFill>
              </a:rPr>
              <a:t>The designated neighbourhood school is the school that is nearest the student’s permanent residence.</a:t>
            </a:r>
            <a:endParaRPr sz="1400">
              <a:solidFill>
                <a:schemeClr val="dk1"/>
              </a:solidFill>
            </a:endParaRPr>
          </a:p>
          <a:p>
            <a:pPr marL="0" lvl="0" indent="0" algn="ctr" rtl="0">
              <a:spcBef>
                <a:spcPts val="1600"/>
              </a:spcBef>
              <a:spcAft>
                <a:spcPts val="0"/>
              </a:spcAft>
              <a:buClr>
                <a:schemeClr val="dk1"/>
              </a:buClr>
              <a:buSzPts val="1100"/>
              <a:buFont typeface="Arial"/>
              <a:buNone/>
            </a:pPr>
            <a:r>
              <a:rPr lang="en" sz="1400">
                <a:solidFill>
                  <a:schemeClr val="dk1"/>
                </a:solidFill>
                <a:highlight>
                  <a:srgbClr val="FFFFFF"/>
                </a:highlight>
              </a:rPr>
              <a:t>We encourage all families to engage with their</a:t>
            </a:r>
            <a:r>
              <a:rPr lang="en" sz="1400" b="1">
                <a:solidFill>
                  <a:schemeClr val="dk1"/>
                </a:solidFill>
                <a:highlight>
                  <a:srgbClr val="FFFFFF"/>
                </a:highlight>
              </a:rPr>
              <a:t> </a:t>
            </a:r>
            <a:r>
              <a:rPr lang="en" sz="1400" b="1" u="sng">
                <a:solidFill>
                  <a:schemeClr val="dk1"/>
                </a:solidFill>
              </a:rPr>
              <a:t>designated neighbourhood school</a:t>
            </a:r>
            <a:r>
              <a:rPr lang="en" sz="1400" u="sng">
                <a:solidFill>
                  <a:schemeClr val="dk1"/>
                </a:solidFill>
              </a:rPr>
              <a:t>.</a:t>
            </a:r>
            <a:r>
              <a:rPr lang="en" sz="1400"/>
              <a:t> </a:t>
            </a:r>
            <a:endParaRPr sz="1400" b="1">
              <a:solidFill>
                <a:schemeClr val="dk1"/>
              </a:solidFill>
            </a:endParaRPr>
          </a:p>
          <a:p>
            <a:pPr marL="0" lvl="0" indent="0" algn="l" rtl="0">
              <a:lnSpc>
                <a:spcPct val="80000"/>
              </a:lnSpc>
              <a:spcBef>
                <a:spcPts val="1600"/>
              </a:spcBef>
              <a:spcAft>
                <a:spcPts val="0"/>
              </a:spcAft>
              <a:buClr>
                <a:schemeClr val="dk1"/>
              </a:buClr>
              <a:buSzPts val="1100"/>
              <a:buFont typeface="Arial"/>
              <a:buNone/>
            </a:pPr>
            <a:r>
              <a:rPr lang="en" sz="1400" b="1" i="1">
                <a:solidFill>
                  <a:srgbClr val="FF6600"/>
                </a:solidFill>
              </a:rPr>
              <a:t>Students are enrolled based on:</a:t>
            </a:r>
            <a:endParaRPr sz="1400" b="1" i="1">
              <a:solidFill>
                <a:srgbClr val="FF6600"/>
              </a:solidFill>
            </a:endParaRPr>
          </a:p>
          <a:p>
            <a:pPr marL="342900" lvl="0" indent="-316642" algn="l" rtl="0">
              <a:lnSpc>
                <a:spcPct val="80000"/>
              </a:lnSpc>
              <a:spcBef>
                <a:spcPts val="1600"/>
              </a:spcBef>
              <a:spcAft>
                <a:spcPts val="0"/>
              </a:spcAft>
              <a:buSzPts val="1400"/>
              <a:buChar char="●"/>
            </a:pPr>
            <a:r>
              <a:rPr lang="en" sz="1400" b="1">
                <a:solidFill>
                  <a:schemeClr val="dk1"/>
                </a:solidFill>
              </a:rPr>
              <a:t>Students for whom the school is the designated neighbourhood school.</a:t>
            </a:r>
            <a:endParaRPr sz="1400" b="1">
              <a:solidFill>
                <a:schemeClr val="dk1"/>
              </a:solidFill>
            </a:endParaRPr>
          </a:p>
          <a:p>
            <a:pPr marL="342900" lvl="0" indent="-316642" algn="l" rtl="0">
              <a:lnSpc>
                <a:spcPct val="80000"/>
              </a:lnSpc>
              <a:spcBef>
                <a:spcPts val="1600"/>
              </a:spcBef>
              <a:spcAft>
                <a:spcPts val="0"/>
              </a:spcAft>
              <a:buSzPts val="1400"/>
              <a:buChar char="●"/>
            </a:pPr>
            <a:r>
              <a:rPr lang="en" sz="1400" b="1">
                <a:solidFill>
                  <a:schemeClr val="dk1"/>
                </a:solidFill>
              </a:rPr>
              <a:t>Students with a sibling at the same permanent address who are attending the school at the same time</a:t>
            </a:r>
            <a:r>
              <a:rPr lang="en" sz="1400">
                <a:solidFill>
                  <a:schemeClr val="dk1"/>
                </a:solidFill>
              </a:rPr>
              <a:t>.</a:t>
            </a:r>
            <a:endParaRPr sz="1400">
              <a:solidFill>
                <a:schemeClr val="dk1"/>
              </a:solidFill>
            </a:endParaRPr>
          </a:p>
          <a:p>
            <a:pPr marL="0" lvl="0" indent="0" algn="l" rtl="0">
              <a:lnSpc>
                <a:spcPct val="80000"/>
              </a:lnSpc>
              <a:spcBef>
                <a:spcPts val="1600"/>
              </a:spcBef>
              <a:spcAft>
                <a:spcPts val="0"/>
              </a:spcAft>
              <a:buNone/>
            </a:pPr>
            <a:r>
              <a:rPr lang="en" sz="1400" b="1" i="1">
                <a:solidFill>
                  <a:srgbClr val="FF6600"/>
                </a:solidFill>
              </a:rPr>
              <a:t>Students out-of-zone are enrolled based on:</a:t>
            </a:r>
            <a:endParaRPr sz="1400" b="1" i="1">
              <a:solidFill>
                <a:srgbClr val="FF6600"/>
              </a:solidFill>
            </a:endParaRPr>
          </a:p>
          <a:p>
            <a:pPr marL="342900" lvl="0" indent="-316642" algn="l" rtl="0">
              <a:lnSpc>
                <a:spcPct val="150000"/>
              </a:lnSpc>
              <a:spcBef>
                <a:spcPts val="1600"/>
              </a:spcBef>
              <a:spcAft>
                <a:spcPts val="1600"/>
              </a:spcAft>
              <a:buSzPts val="1400"/>
              <a:buChar char="●"/>
            </a:pPr>
            <a:r>
              <a:rPr lang="en" sz="1400" b="1">
                <a:solidFill>
                  <a:schemeClr val="dk1"/>
                </a:solidFill>
                <a:highlight>
                  <a:srgbClr val="FFFFFF"/>
                </a:highlight>
              </a:rPr>
              <a:t>Our capacity to accept out-of-zone students. The priority order of placement for out-of-zone enrolments are students in order of closeness of their home to the school.</a:t>
            </a:r>
            <a:endParaRPr sz="1400" b="1">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5"/>
          <p:cNvSpPr txBox="1">
            <a:spLocks noGrp="1"/>
          </p:cNvSpPr>
          <p:nvPr>
            <p:ph type="title"/>
          </p:nvPr>
        </p:nvSpPr>
        <p:spPr>
          <a:xfrm>
            <a:off x="82200" y="142974"/>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400" b="1"/>
              <a:t>WHAT HAPPENS NEXT - ENROLMENT</a:t>
            </a:r>
            <a:endParaRPr sz="2400" b="1"/>
          </a:p>
        </p:txBody>
      </p:sp>
      <p:graphicFrame>
        <p:nvGraphicFramePr>
          <p:cNvPr id="431" name="Google Shape;431;p55"/>
          <p:cNvGraphicFramePr/>
          <p:nvPr/>
        </p:nvGraphicFramePr>
        <p:xfrm>
          <a:off x="229700" y="1207225"/>
          <a:ext cx="3000000" cy="3000000"/>
        </p:xfrm>
        <a:graphic>
          <a:graphicData uri="http://schemas.openxmlformats.org/drawingml/2006/table">
            <a:tbl>
              <a:tblPr>
                <a:noFill/>
                <a:tableStyleId>{FF5F629A-96DB-4AA9-82E5-17E80468CDB1}</a:tableStyleId>
              </a:tblPr>
              <a:tblGrid>
                <a:gridCol w="902300">
                  <a:extLst>
                    <a:ext uri="{9D8B030D-6E8A-4147-A177-3AD203B41FA5}">
                      <a16:colId xmlns:a16="http://schemas.microsoft.com/office/drawing/2014/main" val="20000"/>
                    </a:ext>
                  </a:extLst>
                </a:gridCol>
                <a:gridCol w="7471025">
                  <a:extLst>
                    <a:ext uri="{9D8B030D-6E8A-4147-A177-3AD203B41FA5}">
                      <a16:colId xmlns:a16="http://schemas.microsoft.com/office/drawing/2014/main" val="20001"/>
                    </a:ext>
                  </a:extLst>
                </a:gridCol>
              </a:tblGrid>
              <a:tr h="679250">
                <a:tc>
                  <a:txBody>
                    <a:bodyPr/>
                    <a:lstStyle/>
                    <a:p>
                      <a:pPr marL="0" lvl="0" indent="0" algn="l" rtl="0">
                        <a:spcBef>
                          <a:spcPts val="0"/>
                        </a:spcBef>
                        <a:spcAft>
                          <a:spcPts val="0"/>
                        </a:spcAft>
                        <a:buNone/>
                      </a:pPr>
                      <a:r>
                        <a:rPr lang="en" sz="1200" b="1">
                          <a:latin typeface="Arial Narrow"/>
                          <a:ea typeface="Arial Narrow"/>
                          <a:cs typeface="Arial Narrow"/>
                          <a:sym typeface="Arial Narrow"/>
                        </a:rPr>
                        <a:t>Term 1</a:t>
                      </a:r>
                      <a:endParaRPr sz="1200" b="1">
                        <a:latin typeface="Arial Narrow"/>
                        <a:ea typeface="Arial Narrow"/>
                        <a:cs typeface="Arial Narrow"/>
                        <a:sym typeface="Arial Narrow"/>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Roboto"/>
                          <a:ea typeface="Roboto"/>
                          <a:cs typeface="Roboto"/>
                          <a:sym typeface="Roboto"/>
                        </a:rPr>
                        <a:t>Foundation 2025 Enrolment Information Sessions (online) </a:t>
                      </a:r>
                      <a:endParaRPr sz="1000">
                        <a:latin typeface="Roboto"/>
                        <a:ea typeface="Roboto"/>
                        <a:cs typeface="Roboto"/>
                        <a:sym typeface="Roboto"/>
                      </a:endParaRPr>
                    </a:p>
                    <a:p>
                      <a:pPr marL="457200" lvl="0" indent="-292100" algn="l" rtl="0">
                        <a:spcBef>
                          <a:spcPts val="0"/>
                        </a:spcBef>
                        <a:spcAft>
                          <a:spcPts val="0"/>
                        </a:spcAft>
                        <a:buSzPts val="1000"/>
                        <a:buFont typeface="Roboto"/>
                        <a:buChar char="●"/>
                      </a:pPr>
                      <a:r>
                        <a:rPr lang="en" sz="1000">
                          <a:latin typeface="Roboto"/>
                          <a:ea typeface="Roboto"/>
                          <a:cs typeface="Roboto"/>
                          <a:sym typeface="Roboto"/>
                        </a:rPr>
                        <a:t>Thursday 21st March at 10am-11:30am</a:t>
                      </a:r>
                      <a:endParaRPr sz="1000">
                        <a:latin typeface="Roboto"/>
                        <a:ea typeface="Roboto"/>
                        <a:cs typeface="Roboto"/>
                        <a:sym typeface="Roboto"/>
                      </a:endParaRPr>
                    </a:p>
                    <a:p>
                      <a:pPr marL="457200" lvl="0" indent="-292100" algn="l" rtl="0">
                        <a:spcBef>
                          <a:spcPts val="0"/>
                        </a:spcBef>
                        <a:spcAft>
                          <a:spcPts val="0"/>
                        </a:spcAft>
                        <a:buSzPts val="1000"/>
                        <a:buFont typeface="Roboto"/>
                        <a:buChar char="●"/>
                      </a:pPr>
                      <a:r>
                        <a:rPr lang="en" sz="1000">
                          <a:latin typeface="Roboto"/>
                          <a:ea typeface="Roboto"/>
                          <a:cs typeface="Roboto"/>
                          <a:sym typeface="Roboto"/>
                        </a:rPr>
                        <a:t>Monday 25th March at 5:30pm-7:00pm</a:t>
                      </a:r>
                      <a:endParaRPr sz="1000">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200" b="1">
                          <a:latin typeface="Arial Narrow"/>
                          <a:ea typeface="Arial Narrow"/>
                          <a:cs typeface="Arial Narrow"/>
                          <a:sym typeface="Arial Narrow"/>
                        </a:rPr>
                        <a:t>Term 2</a:t>
                      </a:r>
                      <a:endParaRPr sz="1200" b="1">
                        <a:latin typeface="Arial Narrow"/>
                        <a:ea typeface="Arial Narrow"/>
                        <a:cs typeface="Arial Narrow"/>
                        <a:sym typeface="Arial Narrow"/>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lvl="0" indent="-292100" algn="l" rtl="0">
                        <a:spcBef>
                          <a:spcPts val="0"/>
                        </a:spcBef>
                        <a:spcAft>
                          <a:spcPts val="0"/>
                        </a:spcAft>
                        <a:buSzPts val="1000"/>
                        <a:buFont typeface="Roboto"/>
                        <a:buChar char="●"/>
                      </a:pPr>
                      <a:r>
                        <a:rPr lang="en" sz="1000">
                          <a:latin typeface="Roboto"/>
                          <a:ea typeface="Roboto"/>
                          <a:cs typeface="Roboto"/>
                          <a:sym typeface="Roboto"/>
                        </a:rPr>
                        <a:t>FCPS will send out an enrolment pack to each family with relevant forms and information at the beginning of Term 2.</a:t>
                      </a:r>
                      <a:endParaRPr sz="1000">
                        <a:latin typeface="Roboto"/>
                        <a:ea typeface="Roboto"/>
                        <a:cs typeface="Roboto"/>
                        <a:sym typeface="Roboto"/>
                      </a:endParaRPr>
                    </a:p>
                    <a:p>
                      <a:pPr marL="457200" lvl="0" indent="-292100" algn="l" rtl="0">
                        <a:spcBef>
                          <a:spcPts val="0"/>
                        </a:spcBef>
                        <a:spcAft>
                          <a:spcPts val="0"/>
                        </a:spcAft>
                        <a:buSzPts val="1000"/>
                        <a:buFont typeface="Roboto"/>
                        <a:buChar char="●"/>
                      </a:pPr>
                      <a:r>
                        <a:rPr lang="en" sz="1000">
                          <a:latin typeface="Roboto"/>
                          <a:ea typeface="Roboto"/>
                          <a:cs typeface="Roboto"/>
                          <a:sym typeface="Roboto"/>
                        </a:rPr>
                        <a:t>Families residing within the designated neighbourhood area and siblings will receive an enrolment form.</a:t>
                      </a:r>
                      <a:endParaRPr sz="1000">
                        <a:latin typeface="Roboto"/>
                        <a:ea typeface="Roboto"/>
                        <a:cs typeface="Roboto"/>
                        <a:sym typeface="Roboto"/>
                      </a:endParaRPr>
                    </a:p>
                    <a:p>
                      <a:pPr marL="457200" lvl="0" indent="-292100" algn="l" rtl="0">
                        <a:spcBef>
                          <a:spcPts val="0"/>
                        </a:spcBef>
                        <a:spcAft>
                          <a:spcPts val="0"/>
                        </a:spcAft>
                        <a:buSzPts val="1000"/>
                        <a:buFont typeface="Roboto"/>
                        <a:buChar char="●"/>
                      </a:pPr>
                      <a:r>
                        <a:rPr lang="en" sz="1000">
                          <a:latin typeface="Roboto"/>
                          <a:ea typeface="Roboto"/>
                          <a:cs typeface="Roboto"/>
                          <a:sym typeface="Roboto"/>
                        </a:rPr>
                        <a:t>Families resided outside of our school zone will receive an enrolment application form.</a:t>
                      </a:r>
                      <a:endParaRPr sz="1000">
                        <a:latin typeface="Roboto"/>
                        <a:ea typeface="Roboto"/>
                        <a:cs typeface="Roboto"/>
                        <a:sym typeface="Roboto"/>
                      </a:endParaRPr>
                    </a:p>
                    <a:p>
                      <a:pPr marL="457200" lvl="0" indent="-292100" algn="l" rtl="0">
                        <a:spcBef>
                          <a:spcPts val="0"/>
                        </a:spcBef>
                        <a:spcAft>
                          <a:spcPts val="0"/>
                        </a:spcAft>
                        <a:buSzPts val="1000"/>
                        <a:buFont typeface="Roboto"/>
                        <a:buChar char="●"/>
                      </a:pPr>
                      <a:r>
                        <a:rPr lang="en" sz="1000">
                          <a:latin typeface="Roboto"/>
                          <a:ea typeface="Roboto"/>
                          <a:cs typeface="Roboto"/>
                          <a:sym typeface="Roboto"/>
                        </a:rPr>
                        <a:t>New families to FCPS both in and out of zone  will receive a link to book a school tour - running each Thursday from 2nd to 30th May from 9.30am - 10.30am.</a:t>
                      </a:r>
                      <a:endParaRPr sz="1000">
                        <a:latin typeface="Roboto"/>
                        <a:ea typeface="Roboto"/>
                        <a:cs typeface="Roboto"/>
                        <a:sym typeface="Roboto"/>
                      </a:endParaRPr>
                    </a:p>
                    <a:p>
                      <a:pPr marL="457200" lvl="0" indent="-292100" algn="l" rtl="0">
                        <a:spcBef>
                          <a:spcPts val="0"/>
                        </a:spcBef>
                        <a:spcAft>
                          <a:spcPts val="0"/>
                        </a:spcAft>
                        <a:buSzPts val="1000"/>
                        <a:buFont typeface="Arial Narrow"/>
                        <a:buChar char="●"/>
                      </a:pPr>
                      <a:r>
                        <a:rPr lang="en" sz="1000">
                          <a:latin typeface="Roboto"/>
                          <a:ea typeface="Roboto"/>
                          <a:cs typeface="Roboto"/>
                          <a:sym typeface="Roboto"/>
                        </a:rPr>
                        <a:t>Schools can receive enrolment forms and applications from parents during Term 2.  </a:t>
                      </a:r>
                      <a:endParaRPr sz="1000">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61725">
                <a:tc>
                  <a:txBody>
                    <a:bodyPr/>
                    <a:lstStyle/>
                    <a:p>
                      <a:pPr marL="0" lvl="0" indent="0" algn="l" rtl="0">
                        <a:spcBef>
                          <a:spcPts val="0"/>
                        </a:spcBef>
                        <a:spcAft>
                          <a:spcPts val="0"/>
                        </a:spcAft>
                        <a:buNone/>
                      </a:pPr>
                      <a:r>
                        <a:rPr lang="en" sz="1200" b="1">
                          <a:latin typeface="Arial Narrow"/>
                          <a:ea typeface="Arial Narrow"/>
                          <a:cs typeface="Arial Narrow"/>
                          <a:sym typeface="Arial Narrow"/>
                        </a:rPr>
                        <a:t>Term 3</a:t>
                      </a:r>
                      <a:endParaRPr sz="1200" b="1">
                        <a:latin typeface="Arial Narrow"/>
                        <a:ea typeface="Arial Narrow"/>
                        <a:cs typeface="Arial Narrow"/>
                        <a:sym typeface="Arial Narrow"/>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lvl="0" indent="-292100" algn="l" rtl="0">
                        <a:lnSpc>
                          <a:spcPct val="115000"/>
                        </a:lnSpc>
                        <a:spcBef>
                          <a:spcPts val="0"/>
                        </a:spcBef>
                        <a:spcAft>
                          <a:spcPts val="0"/>
                        </a:spcAft>
                        <a:buSzPts val="1000"/>
                        <a:buFont typeface="Arial Narrow"/>
                        <a:buChar char="●"/>
                      </a:pPr>
                      <a:r>
                        <a:rPr lang="en" sz="1000">
                          <a:latin typeface="Roboto"/>
                          <a:ea typeface="Roboto"/>
                          <a:cs typeface="Roboto"/>
                          <a:sym typeface="Roboto"/>
                        </a:rPr>
                        <a:t>Enrolment forms and enrolment applications are to be submitte</a:t>
                      </a:r>
                      <a:r>
                        <a:rPr lang="en" sz="1000">
                          <a:solidFill>
                            <a:srgbClr val="212121"/>
                          </a:solidFill>
                          <a:latin typeface="Roboto"/>
                          <a:ea typeface="Roboto"/>
                          <a:cs typeface="Roboto"/>
                          <a:sym typeface="Roboto"/>
                        </a:rPr>
                        <a:t>d by </a:t>
                      </a:r>
                      <a:r>
                        <a:rPr lang="en" sz="1000" b="1" u="sng">
                          <a:solidFill>
                            <a:srgbClr val="212121"/>
                          </a:solidFill>
                          <a:latin typeface="Roboto"/>
                          <a:ea typeface="Roboto"/>
                          <a:cs typeface="Roboto"/>
                          <a:sym typeface="Roboto"/>
                        </a:rPr>
                        <a:t>Friday, 26 July 2024</a:t>
                      </a:r>
                      <a:endParaRPr sz="1000" b="1" u="sng">
                        <a:solidFill>
                          <a:srgbClr val="212121"/>
                        </a:solidFill>
                        <a:latin typeface="Roboto"/>
                        <a:ea typeface="Roboto"/>
                        <a:cs typeface="Roboto"/>
                        <a:sym typeface="Roboto"/>
                      </a:endParaRPr>
                    </a:p>
                    <a:p>
                      <a:pPr marL="457200" lvl="0" indent="-292100" algn="l" rtl="0">
                        <a:lnSpc>
                          <a:spcPct val="115000"/>
                        </a:lnSpc>
                        <a:spcBef>
                          <a:spcPts val="0"/>
                        </a:spcBef>
                        <a:spcAft>
                          <a:spcPts val="0"/>
                        </a:spcAft>
                        <a:buClr>
                          <a:srgbClr val="212121"/>
                        </a:buClr>
                        <a:buSzPts val="1000"/>
                        <a:buFont typeface="Arial Narrow"/>
                        <a:buChar char="●"/>
                      </a:pPr>
                      <a:r>
                        <a:rPr lang="en" sz="1000">
                          <a:solidFill>
                            <a:srgbClr val="212121"/>
                          </a:solidFill>
                          <a:latin typeface="Roboto"/>
                          <a:ea typeface="Roboto"/>
                          <a:cs typeface="Roboto"/>
                          <a:sym typeface="Roboto"/>
                        </a:rPr>
                        <a:t>Schools notify parents and carers of the outcome of enrolment applications by </a:t>
                      </a:r>
                      <a:r>
                        <a:rPr lang="en" sz="1000" b="1" u="sng">
                          <a:solidFill>
                            <a:srgbClr val="212121"/>
                          </a:solidFill>
                          <a:latin typeface="Roboto"/>
                          <a:ea typeface="Roboto"/>
                          <a:cs typeface="Roboto"/>
                          <a:sym typeface="Roboto"/>
                        </a:rPr>
                        <a:t>Friday, 9 August 2024</a:t>
                      </a:r>
                      <a:endParaRPr sz="1000" b="1" u="sng">
                        <a:solidFill>
                          <a:srgbClr val="212121"/>
                        </a:solidFill>
                        <a:latin typeface="Roboto"/>
                        <a:ea typeface="Roboto"/>
                        <a:cs typeface="Roboto"/>
                        <a:sym typeface="Roboto"/>
                      </a:endParaRPr>
                    </a:p>
                    <a:p>
                      <a:pPr marL="457200" lvl="0" indent="-292100" algn="l" rtl="0">
                        <a:lnSpc>
                          <a:spcPct val="115000"/>
                        </a:lnSpc>
                        <a:spcBef>
                          <a:spcPts val="0"/>
                        </a:spcBef>
                        <a:spcAft>
                          <a:spcPts val="0"/>
                        </a:spcAft>
                        <a:buSzPts val="1000"/>
                        <a:buFont typeface="Arial Narrow"/>
                        <a:buChar char="●"/>
                      </a:pPr>
                      <a:r>
                        <a:rPr lang="en" sz="1000">
                          <a:latin typeface="Roboto"/>
                          <a:ea typeface="Roboto"/>
                          <a:cs typeface="Roboto"/>
                          <a:sym typeface="Roboto"/>
                        </a:rPr>
                        <a:t>Written non-placement appeals from parents and carers are to be lodged with schools by </a:t>
                      </a:r>
                      <a:r>
                        <a:rPr lang="en" sz="1000" b="1" u="sng">
                          <a:solidFill>
                            <a:srgbClr val="212121"/>
                          </a:solidFill>
                          <a:latin typeface="Roboto"/>
                          <a:ea typeface="Roboto"/>
                          <a:cs typeface="Roboto"/>
                          <a:sym typeface="Roboto"/>
                        </a:rPr>
                        <a:t>Friday, 23 August 2024</a:t>
                      </a:r>
                      <a:r>
                        <a:rPr lang="en" sz="1000" b="1" u="sng">
                          <a:solidFill>
                            <a:srgbClr val="FF0000"/>
                          </a:solidFill>
                          <a:latin typeface="Roboto"/>
                          <a:ea typeface="Roboto"/>
                          <a:cs typeface="Roboto"/>
                          <a:sym typeface="Roboto"/>
                        </a:rPr>
                        <a:t> </a:t>
                      </a:r>
                      <a:endParaRPr sz="1000" b="1" u="sng">
                        <a:solidFill>
                          <a:srgbClr val="FF0000"/>
                        </a:solidFill>
                        <a:latin typeface="Roboto"/>
                        <a:ea typeface="Roboto"/>
                        <a:cs typeface="Roboto"/>
                        <a:sym typeface="Roboto"/>
                      </a:endParaRPr>
                    </a:p>
                    <a:p>
                      <a:pPr marL="457200" lvl="0" indent="-292100" algn="l" rtl="0">
                        <a:lnSpc>
                          <a:spcPct val="115000"/>
                        </a:lnSpc>
                        <a:spcBef>
                          <a:spcPts val="0"/>
                        </a:spcBef>
                        <a:spcAft>
                          <a:spcPts val="0"/>
                        </a:spcAft>
                        <a:buSzPts val="1000"/>
                        <a:buFont typeface="Arial Narrow"/>
                        <a:buChar char="●"/>
                      </a:pPr>
                      <a:r>
                        <a:rPr lang="en" sz="1000">
                          <a:latin typeface="Roboto"/>
                          <a:ea typeface="Roboto"/>
                          <a:cs typeface="Roboto"/>
                          <a:sym typeface="Roboto"/>
                        </a:rPr>
                        <a:t>Schools notify parents and carers in writing of the outcome of non-placement appeals by </a:t>
                      </a:r>
                      <a:r>
                        <a:rPr lang="en" sz="1000" b="1" u="sng">
                          <a:latin typeface="Roboto"/>
                          <a:ea typeface="Roboto"/>
                          <a:cs typeface="Roboto"/>
                          <a:sym typeface="Roboto"/>
                        </a:rPr>
                        <a:t>Friday, 6 September 2024 </a:t>
                      </a:r>
                      <a:endParaRPr sz="1000" b="1" u="sng">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14375">
                <a:tc>
                  <a:txBody>
                    <a:bodyPr/>
                    <a:lstStyle/>
                    <a:p>
                      <a:pPr marL="0" lvl="0" indent="0" algn="l" rtl="0">
                        <a:spcBef>
                          <a:spcPts val="0"/>
                        </a:spcBef>
                        <a:spcAft>
                          <a:spcPts val="0"/>
                        </a:spcAft>
                        <a:buNone/>
                      </a:pPr>
                      <a:r>
                        <a:rPr lang="en" sz="1200" b="1">
                          <a:latin typeface="Arial Narrow"/>
                          <a:ea typeface="Arial Narrow"/>
                          <a:cs typeface="Arial Narrow"/>
                          <a:sym typeface="Arial Narrow"/>
                        </a:rPr>
                        <a:t>Term 4</a:t>
                      </a:r>
                      <a:endParaRPr sz="1200" b="1">
                        <a:latin typeface="Arial Narrow"/>
                        <a:ea typeface="Arial Narrow"/>
                        <a:cs typeface="Arial Narrow"/>
                        <a:sym typeface="Arial Narrow"/>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000" dirty="0">
                          <a:latin typeface="Roboto"/>
                          <a:ea typeface="Roboto"/>
                          <a:cs typeface="Roboto"/>
                          <a:sym typeface="Roboto"/>
                        </a:rPr>
                        <a:t>Transition Program:</a:t>
                      </a:r>
                      <a:endParaRPr sz="1000" dirty="0">
                        <a:latin typeface="Roboto"/>
                        <a:ea typeface="Roboto"/>
                        <a:cs typeface="Roboto"/>
                        <a:sym typeface="Roboto"/>
                      </a:endParaRPr>
                    </a:p>
                    <a:p>
                      <a:pPr marL="457200" lvl="0" indent="-292100" algn="l" rtl="0">
                        <a:spcBef>
                          <a:spcPts val="0"/>
                        </a:spcBef>
                        <a:spcAft>
                          <a:spcPts val="0"/>
                        </a:spcAft>
                        <a:buSzPts val="1000"/>
                        <a:buFont typeface="Arial Narrow"/>
                        <a:buChar char="●"/>
                      </a:pPr>
                      <a:r>
                        <a:rPr lang="en" sz="1000" dirty="0">
                          <a:latin typeface="Roboto"/>
                          <a:ea typeface="Roboto"/>
                          <a:cs typeface="Roboto"/>
                          <a:sym typeface="Roboto"/>
                        </a:rPr>
                        <a:t>Foundation 2025 Transition Session 1</a:t>
                      </a:r>
                      <a:r>
                        <a:rPr lang="en" sz="1000" dirty="0">
                          <a:solidFill>
                            <a:srgbClr val="0B0C1D"/>
                          </a:solidFill>
                          <a:latin typeface="Roboto"/>
                          <a:ea typeface="Roboto"/>
                          <a:cs typeface="Roboto"/>
                          <a:sym typeface="Roboto"/>
                        </a:rPr>
                        <a:t> - </a:t>
                      </a:r>
                      <a:r>
                        <a:rPr lang="en" sz="1000" b="1" u="sng" dirty="0">
                          <a:solidFill>
                            <a:srgbClr val="0B0C1D"/>
                          </a:solidFill>
                          <a:latin typeface="Roboto"/>
                          <a:ea typeface="Roboto"/>
                          <a:cs typeface="Roboto"/>
                          <a:sym typeface="Roboto"/>
                        </a:rPr>
                        <a:t>Thursday 31st October</a:t>
                      </a:r>
                      <a:endParaRPr sz="1000" b="1" u="sng" dirty="0">
                        <a:solidFill>
                          <a:srgbClr val="0B0C1D"/>
                        </a:solidFill>
                        <a:latin typeface="Roboto"/>
                        <a:ea typeface="Roboto"/>
                        <a:cs typeface="Roboto"/>
                        <a:sym typeface="Roboto"/>
                      </a:endParaRPr>
                    </a:p>
                    <a:p>
                      <a:pPr marL="457200" lvl="0" indent="-292100" algn="l" rtl="0">
                        <a:spcBef>
                          <a:spcPts val="0"/>
                        </a:spcBef>
                        <a:spcAft>
                          <a:spcPts val="0"/>
                        </a:spcAft>
                        <a:buClr>
                          <a:srgbClr val="0B0C1D"/>
                        </a:buClr>
                        <a:buSzPts val="1000"/>
                        <a:buFont typeface="Arial Narrow"/>
                        <a:buChar char="●"/>
                      </a:pPr>
                      <a:r>
                        <a:rPr lang="en" sz="1000" dirty="0">
                          <a:solidFill>
                            <a:srgbClr val="0B0C1D"/>
                          </a:solidFill>
                          <a:latin typeface="Roboto"/>
                          <a:ea typeface="Roboto"/>
                          <a:cs typeface="Roboto"/>
                          <a:sym typeface="Roboto"/>
                        </a:rPr>
                        <a:t>Foundation 2025 Transition Session 2 - </a:t>
                      </a:r>
                      <a:r>
                        <a:rPr lang="en" sz="1000" b="1" u="sng" dirty="0">
                          <a:solidFill>
                            <a:srgbClr val="0B0C1D"/>
                          </a:solidFill>
                          <a:latin typeface="Roboto"/>
                          <a:ea typeface="Roboto"/>
                          <a:cs typeface="Roboto"/>
                          <a:sym typeface="Roboto"/>
                        </a:rPr>
                        <a:t>Thursday 7th November</a:t>
                      </a:r>
                      <a:endParaRPr sz="1000" b="1" u="sng" dirty="0">
                        <a:solidFill>
                          <a:srgbClr val="0B0C1D"/>
                        </a:solidFill>
                        <a:latin typeface="Roboto"/>
                        <a:ea typeface="Roboto"/>
                        <a:cs typeface="Roboto"/>
                        <a:sym typeface="Roboto"/>
                      </a:endParaRPr>
                    </a:p>
                    <a:p>
                      <a:pPr marL="457200" lvl="0" indent="-292100" algn="l" rtl="0">
                        <a:spcBef>
                          <a:spcPts val="0"/>
                        </a:spcBef>
                        <a:spcAft>
                          <a:spcPts val="0"/>
                        </a:spcAft>
                        <a:buClr>
                          <a:srgbClr val="0B0C1D"/>
                        </a:buClr>
                        <a:buSzPts val="1000"/>
                        <a:buFont typeface="Arial Narrow"/>
                        <a:buChar char="●"/>
                      </a:pPr>
                      <a:r>
                        <a:rPr lang="en" sz="1000" dirty="0">
                          <a:solidFill>
                            <a:srgbClr val="0B0C1D"/>
                          </a:solidFill>
                          <a:latin typeface="Roboto"/>
                          <a:ea typeface="Roboto"/>
                          <a:cs typeface="Roboto"/>
                          <a:sym typeface="Roboto"/>
                        </a:rPr>
                        <a:t>Foundation 2025 Transition Session 3 - </a:t>
                      </a:r>
                      <a:r>
                        <a:rPr lang="en" sz="1000" b="1" u="sng" dirty="0">
                          <a:solidFill>
                            <a:srgbClr val="0B0C1D"/>
                          </a:solidFill>
                          <a:latin typeface="Roboto"/>
                          <a:ea typeface="Roboto"/>
                          <a:cs typeface="Roboto"/>
                          <a:sym typeface="Roboto"/>
                        </a:rPr>
                        <a:t>Thursday 14th November </a:t>
                      </a:r>
                      <a:endParaRPr sz="1000" b="1" u="sng" dirty="0">
                        <a:solidFill>
                          <a:srgbClr val="0B0C1D"/>
                        </a:solidFill>
                        <a:latin typeface="Roboto"/>
                        <a:ea typeface="Roboto"/>
                        <a:cs typeface="Roboto"/>
                        <a:sym typeface="Roboto"/>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6"/>
          <p:cNvSpPr txBox="1">
            <a:spLocks noGrp="1"/>
          </p:cNvSpPr>
          <p:nvPr>
            <p:ph type="title"/>
          </p:nvPr>
        </p:nvSpPr>
        <p:spPr>
          <a:xfrm>
            <a:off x="158400" y="295374"/>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400" b="1"/>
              <a:t>Starting school in 2025</a:t>
            </a:r>
            <a:endParaRPr sz="2400" b="1"/>
          </a:p>
        </p:txBody>
      </p:sp>
      <p:graphicFrame>
        <p:nvGraphicFramePr>
          <p:cNvPr id="438" name="Google Shape;438;p56"/>
          <p:cNvGraphicFramePr/>
          <p:nvPr/>
        </p:nvGraphicFramePr>
        <p:xfrm>
          <a:off x="256325" y="1323750"/>
          <a:ext cx="3000000" cy="3000000"/>
        </p:xfrm>
        <a:graphic>
          <a:graphicData uri="http://schemas.openxmlformats.org/drawingml/2006/table">
            <a:tbl>
              <a:tblPr>
                <a:noFill/>
                <a:tableStyleId>{FF5F629A-96DB-4AA9-82E5-17E80468CDB1}</a:tableStyleId>
              </a:tblPr>
              <a:tblGrid>
                <a:gridCol w="3001925">
                  <a:extLst>
                    <a:ext uri="{9D8B030D-6E8A-4147-A177-3AD203B41FA5}">
                      <a16:colId xmlns:a16="http://schemas.microsoft.com/office/drawing/2014/main" val="20000"/>
                    </a:ext>
                  </a:extLst>
                </a:gridCol>
                <a:gridCol w="5629425">
                  <a:extLst>
                    <a:ext uri="{9D8B030D-6E8A-4147-A177-3AD203B41FA5}">
                      <a16:colId xmlns:a16="http://schemas.microsoft.com/office/drawing/2014/main" val="20001"/>
                    </a:ext>
                  </a:extLst>
                </a:gridCol>
              </a:tblGrid>
              <a:tr h="765325">
                <a:tc>
                  <a:txBody>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Term 1 - Week 1 2025</a:t>
                      </a:r>
                      <a:endParaRPr sz="1500" b="1">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Clr>
                          <a:srgbClr val="000000"/>
                        </a:buClr>
                        <a:buSzPts val="1100"/>
                        <a:buFont typeface="Arial"/>
                        <a:buNone/>
                      </a:pPr>
                      <a:r>
                        <a:rPr lang="en" sz="1500">
                          <a:solidFill>
                            <a:schemeClr val="dk1"/>
                          </a:solidFill>
                          <a:latin typeface="Roboto"/>
                          <a:ea typeface="Roboto"/>
                          <a:cs typeface="Roboto"/>
                          <a:sym typeface="Roboto"/>
                        </a:rPr>
                        <a:t>Year 1 -6 Students start Wednesday 29th January 2025</a:t>
                      </a:r>
                      <a:endParaRPr sz="1500">
                        <a:solidFill>
                          <a:schemeClr val="dk1"/>
                        </a:solidFill>
                        <a:latin typeface="Roboto"/>
                        <a:ea typeface="Roboto"/>
                        <a:cs typeface="Roboto"/>
                        <a:sym typeface="Roboto"/>
                      </a:endParaRPr>
                    </a:p>
                    <a:p>
                      <a:pPr marL="0" lvl="0" indent="0" algn="ctr" rtl="0">
                        <a:spcBef>
                          <a:spcPts val="0"/>
                        </a:spcBef>
                        <a:spcAft>
                          <a:spcPts val="0"/>
                        </a:spcAft>
                        <a:buClr>
                          <a:srgbClr val="000000"/>
                        </a:buClr>
                        <a:buSzPts val="1100"/>
                        <a:buFont typeface="Arial"/>
                        <a:buNone/>
                      </a:pPr>
                      <a:r>
                        <a:rPr lang="en" sz="1500" b="1">
                          <a:solidFill>
                            <a:schemeClr val="dk1"/>
                          </a:solidFill>
                          <a:highlight>
                            <a:srgbClr val="FFFF00"/>
                          </a:highlight>
                          <a:latin typeface="Roboto"/>
                          <a:ea typeface="Roboto"/>
                          <a:cs typeface="Roboto"/>
                          <a:sym typeface="Roboto"/>
                        </a:rPr>
                        <a:t>Foundation students </a:t>
                      </a:r>
                      <a:r>
                        <a:rPr lang="en" sz="1500" b="1">
                          <a:solidFill>
                            <a:schemeClr val="dk1"/>
                          </a:solidFill>
                          <a:latin typeface="Roboto"/>
                          <a:ea typeface="Roboto"/>
                          <a:cs typeface="Roboto"/>
                          <a:sym typeface="Roboto"/>
                        </a:rPr>
                        <a:t>start Monday 3rd February 2025</a:t>
                      </a:r>
                      <a:endParaRPr sz="1500">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522900">
                <a:tc>
                  <a:txBody>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Foundation Interviews</a:t>
                      </a:r>
                      <a:endParaRPr sz="1500" b="1">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500">
                          <a:solidFill>
                            <a:schemeClr val="dk1"/>
                          </a:solidFill>
                          <a:latin typeface="Roboto"/>
                          <a:ea typeface="Roboto"/>
                          <a:cs typeface="Roboto"/>
                          <a:sym typeface="Roboto"/>
                        </a:rPr>
                        <a:t>Wednesday 29th January- Friday 31st January</a:t>
                      </a:r>
                      <a:endParaRPr sz="1500">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1048175">
                <a:tc>
                  <a:txBody>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Term 1 - Week 2</a:t>
                      </a:r>
                      <a:endParaRPr sz="1500" b="1">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500">
                          <a:solidFill>
                            <a:schemeClr val="dk1"/>
                          </a:solidFill>
                          <a:latin typeface="Roboto"/>
                          <a:ea typeface="Roboto"/>
                          <a:cs typeface="Roboto"/>
                          <a:sym typeface="Roboto"/>
                        </a:rPr>
                        <a:t>Foundation students attend 9am - 1pm </a:t>
                      </a:r>
                      <a:endParaRPr sz="1500">
                        <a:solidFill>
                          <a:schemeClr val="dk1"/>
                        </a:solidFill>
                        <a:latin typeface="Roboto"/>
                        <a:ea typeface="Roboto"/>
                        <a:cs typeface="Roboto"/>
                        <a:sym typeface="Roboto"/>
                      </a:endParaRPr>
                    </a:p>
                    <a:p>
                      <a:pPr marL="0" lvl="0" indent="0" algn="ctr" rtl="0">
                        <a:spcBef>
                          <a:spcPts val="0"/>
                        </a:spcBef>
                        <a:spcAft>
                          <a:spcPts val="0"/>
                        </a:spcAft>
                        <a:buNone/>
                      </a:pPr>
                      <a:r>
                        <a:rPr lang="en" sz="1500">
                          <a:solidFill>
                            <a:schemeClr val="dk1"/>
                          </a:solidFill>
                          <a:latin typeface="Roboto"/>
                          <a:ea typeface="Roboto"/>
                          <a:cs typeface="Roboto"/>
                          <a:sym typeface="Roboto"/>
                        </a:rPr>
                        <a:t>Monday 3rd, Tuesday 4th, Thursday 6th and Friday 7th February</a:t>
                      </a:r>
                      <a:endParaRPr sz="1500">
                        <a:solidFill>
                          <a:schemeClr val="dk1"/>
                        </a:solidFill>
                        <a:latin typeface="Roboto"/>
                        <a:ea typeface="Roboto"/>
                        <a:cs typeface="Roboto"/>
                        <a:sym typeface="Roboto"/>
                      </a:endParaRPr>
                    </a:p>
                    <a:p>
                      <a:pPr marL="0" lvl="0" indent="0" algn="ctr" rtl="0">
                        <a:spcBef>
                          <a:spcPts val="0"/>
                        </a:spcBef>
                        <a:spcAft>
                          <a:spcPts val="0"/>
                        </a:spcAft>
                        <a:buNone/>
                      </a:pPr>
                      <a:endParaRPr sz="1500">
                        <a:solidFill>
                          <a:schemeClr val="dk1"/>
                        </a:solidFill>
                        <a:latin typeface="Roboto"/>
                        <a:ea typeface="Roboto"/>
                        <a:cs typeface="Roboto"/>
                        <a:sym typeface="Roboto"/>
                      </a:endParaRPr>
                    </a:p>
                    <a:p>
                      <a:pPr marL="0" lvl="0" indent="0" algn="ctr" rtl="0">
                        <a:spcBef>
                          <a:spcPts val="0"/>
                        </a:spcBef>
                        <a:spcAft>
                          <a:spcPts val="0"/>
                        </a:spcAft>
                        <a:buNone/>
                      </a:pPr>
                      <a:r>
                        <a:rPr lang="en" sz="1500">
                          <a:solidFill>
                            <a:schemeClr val="dk1"/>
                          </a:solidFill>
                          <a:latin typeface="Roboto"/>
                          <a:ea typeface="Roboto"/>
                          <a:cs typeface="Roboto"/>
                          <a:sym typeface="Roboto"/>
                        </a:rPr>
                        <a:t>Wednesday 5th - only attend if booked for an interview (otherwise students stay home for this Wednesday)</a:t>
                      </a:r>
                      <a:endParaRPr sz="1500">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765325">
                <a:tc>
                  <a:txBody>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Term 1 - Week 3</a:t>
                      </a:r>
                      <a:endParaRPr sz="1500" b="1">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500" dirty="0">
                          <a:solidFill>
                            <a:schemeClr val="dk1"/>
                          </a:solidFill>
                          <a:latin typeface="Roboto"/>
                          <a:ea typeface="Roboto"/>
                          <a:cs typeface="Roboto"/>
                          <a:sym typeface="Roboto"/>
                        </a:rPr>
                        <a:t>Monday 10th - Friday 14th February</a:t>
                      </a:r>
                      <a:endParaRPr sz="1500" dirty="0">
                        <a:solidFill>
                          <a:schemeClr val="dk1"/>
                        </a:solidFill>
                        <a:latin typeface="Roboto"/>
                        <a:ea typeface="Roboto"/>
                        <a:cs typeface="Roboto"/>
                        <a:sym typeface="Roboto"/>
                      </a:endParaRPr>
                    </a:p>
                    <a:p>
                      <a:pPr marL="0" lvl="0" indent="0" algn="ctr" rtl="0">
                        <a:spcBef>
                          <a:spcPts val="0"/>
                        </a:spcBef>
                        <a:spcAft>
                          <a:spcPts val="0"/>
                        </a:spcAft>
                        <a:buNone/>
                      </a:pPr>
                      <a:r>
                        <a:rPr lang="en" sz="1500" dirty="0">
                          <a:solidFill>
                            <a:schemeClr val="dk1"/>
                          </a:solidFill>
                          <a:latin typeface="Roboto"/>
                          <a:ea typeface="Roboto"/>
                          <a:cs typeface="Roboto"/>
                          <a:sym typeface="Roboto"/>
                        </a:rPr>
                        <a:t>Foundation students attend all 5 days 9am - 3:30pm</a:t>
                      </a:r>
                      <a:endParaRPr sz="1500" dirty="0">
                        <a:solidFill>
                          <a:schemeClr val="dk1"/>
                        </a:solidFill>
                        <a:latin typeface="Roboto"/>
                        <a:ea typeface="Roboto"/>
                        <a:cs typeface="Roboto"/>
                        <a:sym typeface="Robo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0"/>
          <p:cNvPicPr preferRelativeResize="0"/>
          <p:nvPr/>
        </p:nvPicPr>
        <p:blipFill>
          <a:blip r:embed="rId3">
            <a:alphaModFix amt="37000"/>
          </a:blip>
          <a:stretch>
            <a:fillRect/>
          </a:stretch>
        </p:blipFill>
        <p:spPr>
          <a:xfrm>
            <a:off x="645200" y="1088625"/>
            <a:ext cx="7853601" cy="4054875"/>
          </a:xfrm>
          <a:prstGeom prst="rect">
            <a:avLst/>
          </a:prstGeom>
          <a:noFill/>
          <a:ln>
            <a:noFill/>
          </a:ln>
        </p:spPr>
      </p:pic>
      <p:sp>
        <p:nvSpPr>
          <p:cNvPr id="171" name="Google Shape;171;p30"/>
          <p:cNvSpPr txBox="1">
            <a:spLocks noGrp="1"/>
          </p:cNvSpPr>
          <p:nvPr>
            <p:ph type="title"/>
          </p:nvPr>
        </p:nvSpPr>
        <p:spPr>
          <a:xfrm>
            <a:off x="610325" y="415100"/>
            <a:ext cx="6071400" cy="90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3300" b="1">
                <a:solidFill>
                  <a:srgbClr val="2A3990"/>
                </a:solidFill>
              </a:rPr>
              <a:t>Acknowledgement of Country</a:t>
            </a:r>
            <a:endParaRPr sz="4400" b="1">
              <a:solidFill>
                <a:srgbClr val="FFFFFF"/>
              </a:solidFill>
              <a:latin typeface="Lustria"/>
              <a:ea typeface="Lustria"/>
              <a:cs typeface="Lustria"/>
              <a:sym typeface="Lustria"/>
            </a:endParaRPr>
          </a:p>
          <a:p>
            <a:pPr marL="0" lvl="0" indent="0" algn="ctr" rtl="0">
              <a:spcBef>
                <a:spcPts val="0"/>
              </a:spcBef>
              <a:spcAft>
                <a:spcPts val="0"/>
              </a:spcAft>
              <a:buNone/>
            </a:pPr>
            <a:endParaRPr sz="2800"/>
          </a:p>
        </p:txBody>
      </p:sp>
      <p:sp>
        <p:nvSpPr>
          <p:cNvPr id="172" name="Google Shape;172;p30"/>
          <p:cNvSpPr txBox="1"/>
          <p:nvPr/>
        </p:nvSpPr>
        <p:spPr>
          <a:xfrm>
            <a:off x="610325" y="1246825"/>
            <a:ext cx="7853700" cy="2406300"/>
          </a:xfrm>
          <a:prstGeom prst="rect">
            <a:avLst/>
          </a:prstGeom>
          <a:noFill/>
          <a:ln>
            <a:noFill/>
          </a:ln>
        </p:spPr>
        <p:txBody>
          <a:bodyPr spcFirstLastPara="1" wrap="square" lIns="91425" tIns="91425" rIns="91425" bIns="91425" anchor="t" anchorCtr="0">
            <a:spAutoFit/>
          </a:bodyPr>
          <a:lstStyle/>
          <a:p>
            <a:pPr marL="25400" lvl="0" indent="0" algn="ctr" rtl="0">
              <a:lnSpc>
                <a:spcPct val="150000"/>
              </a:lnSpc>
              <a:spcBef>
                <a:spcPts val="600"/>
              </a:spcBef>
              <a:spcAft>
                <a:spcPts val="0"/>
              </a:spcAft>
              <a:buNone/>
            </a:pPr>
            <a:r>
              <a:rPr lang="en" sz="1600">
                <a:latin typeface="Roboto"/>
                <a:ea typeface="Roboto"/>
                <a:cs typeface="Roboto"/>
                <a:sym typeface="Roboto"/>
              </a:rPr>
              <a:t>We acknowledge the Wurundjeri Woi Wurrung and Bunurong peoples of the Kulin Nation, as the owners of this land we are standing and learning on. We will take very good care of the land, like how the Wurundjeri Woi Wurrung and Bunurong peoples took care of Australia. </a:t>
            </a:r>
            <a:endParaRPr sz="1600">
              <a:latin typeface="Roboto"/>
              <a:ea typeface="Roboto"/>
              <a:cs typeface="Roboto"/>
              <a:sym typeface="Roboto"/>
            </a:endParaRPr>
          </a:p>
          <a:p>
            <a:pPr marL="25400" lvl="0" indent="0" algn="ctr" rtl="0">
              <a:lnSpc>
                <a:spcPct val="150000"/>
              </a:lnSpc>
              <a:spcBef>
                <a:spcPts val="1000"/>
              </a:spcBef>
              <a:spcAft>
                <a:spcPts val="1000"/>
              </a:spcAft>
              <a:buNone/>
            </a:pPr>
            <a:r>
              <a:rPr lang="en" sz="1600">
                <a:latin typeface="Roboto"/>
                <a:ea typeface="Roboto"/>
                <a:cs typeface="Roboto"/>
                <a:sym typeface="Roboto"/>
              </a:rPr>
              <a:t>We will contribute and strive to learn, like how the owners of this land always have, and still thrive and learn.</a:t>
            </a:r>
            <a:endParaRPr sz="1600" i="1">
              <a:solidFill>
                <a:srgbClr val="0000FF"/>
              </a:solidFill>
              <a:latin typeface="Roboto"/>
              <a:ea typeface="Roboto"/>
              <a:cs typeface="Roboto"/>
              <a:sym typeface="Roboto"/>
            </a:endParaRPr>
          </a:p>
        </p:txBody>
      </p:sp>
      <p:pic>
        <p:nvPicPr>
          <p:cNvPr id="173" name="Google Shape;173;p30"/>
          <p:cNvPicPr preferRelativeResize="0"/>
          <p:nvPr/>
        </p:nvPicPr>
        <p:blipFill>
          <a:blip r:embed="rId4">
            <a:alphaModFix/>
          </a:blip>
          <a:stretch>
            <a:fillRect/>
          </a:stretch>
        </p:blipFill>
        <p:spPr>
          <a:xfrm>
            <a:off x="2924610" y="3466833"/>
            <a:ext cx="3533149" cy="167666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7"/>
          <p:cNvSpPr txBox="1">
            <a:spLocks noGrp="1"/>
          </p:cNvSpPr>
          <p:nvPr>
            <p:ph type="title"/>
          </p:nvPr>
        </p:nvSpPr>
        <p:spPr>
          <a:xfrm>
            <a:off x="158400" y="295374"/>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400" b="1"/>
              <a:t>Out of School Hours Care Program</a:t>
            </a:r>
            <a:endParaRPr sz="2400" b="1"/>
          </a:p>
        </p:txBody>
      </p:sp>
      <p:sp>
        <p:nvSpPr>
          <p:cNvPr id="445" name="Google Shape;445;p57"/>
          <p:cNvSpPr txBox="1"/>
          <p:nvPr/>
        </p:nvSpPr>
        <p:spPr>
          <a:xfrm>
            <a:off x="158400" y="4445425"/>
            <a:ext cx="5871300" cy="5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latin typeface="Roboto"/>
                <a:ea typeface="Roboto"/>
                <a:cs typeface="Roboto"/>
                <a:sym typeface="Roboto"/>
                <a:hlinkClick r:id="rId3"/>
              </a:rPr>
              <a:t>Team Kids</a:t>
            </a:r>
            <a:r>
              <a:rPr lang="en" sz="1800">
                <a:solidFill>
                  <a:schemeClr val="dk2"/>
                </a:solidFill>
                <a:latin typeface="Roboto"/>
                <a:ea typeface="Roboto"/>
                <a:cs typeface="Roboto"/>
                <a:sym typeface="Roboto"/>
              </a:rPr>
              <a:t> </a:t>
            </a:r>
            <a:r>
              <a:rPr lang="en" sz="1800">
                <a:solidFill>
                  <a:schemeClr val="dk1"/>
                </a:solidFill>
                <a:latin typeface="Roboto"/>
                <a:ea typeface="Roboto"/>
                <a:cs typeface="Roboto"/>
                <a:sym typeface="Roboto"/>
              </a:rPr>
              <a:t>- Click here for further information</a:t>
            </a:r>
            <a:endParaRPr sz="1800">
              <a:solidFill>
                <a:schemeClr val="dk1"/>
              </a:solidFill>
              <a:latin typeface="Roboto"/>
              <a:ea typeface="Roboto"/>
              <a:cs typeface="Roboto"/>
              <a:sym typeface="Roboto"/>
            </a:endParaRPr>
          </a:p>
        </p:txBody>
      </p:sp>
      <p:pic>
        <p:nvPicPr>
          <p:cNvPr id="446" name="Google Shape;446;p57"/>
          <p:cNvPicPr preferRelativeResize="0"/>
          <p:nvPr/>
        </p:nvPicPr>
        <p:blipFill>
          <a:blip r:embed="rId4">
            <a:alphaModFix/>
          </a:blip>
          <a:stretch>
            <a:fillRect/>
          </a:stretch>
        </p:blipFill>
        <p:spPr>
          <a:xfrm>
            <a:off x="6721825" y="1325550"/>
            <a:ext cx="1264825" cy="1149850"/>
          </a:xfrm>
          <a:prstGeom prst="rect">
            <a:avLst/>
          </a:prstGeom>
          <a:noFill/>
          <a:ln>
            <a:noFill/>
          </a:ln>
        </p:spPr>
      </p:pic>
      <p:sp>
        <p:nvSpPr>
          <p:cNvPr id="447" name="Google Shape;447;p57"/>
          <p:cNvSpPr txBox="1"/>
          <p:nvPr/>
        </p:nvSpPr>
        <p:spPr>
          <a:xfrm>
            <a:off x="203800" y="1146400"/>
            <a:ext cx="8341800" cy="31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Roboto"/>
                <a:ea typeface="Roboto"/>
                <a:cs typeface="Roboto"/>
                <a:sym typeface="Roboto"/>
              </a:rPr>
              <a:t>Before and After School Care is offered onsite by </a:t>
            </a:r>
            <a:r>
              <a:rPr lang="en" sz="1800" b="1">
                <a:solidFill>
                  <a:schemeClr val="dk1"/>
                </a:solidFill>
                <a:latin typeface="Roboto"/>
                <a:ea typeface="Roboto"/>
                <a:cs typeface="Roboto"/>
                <a:sym typeface="Roboto"/>
              </a:rPr>
              <a:t>Team Kids.</a:t>
            </a:r>
            <a:endParaRPr sz="1800" b="1">
              <a:solidFill>
                <a:schemeClr val="dk1"/>
              </a:solidFill>
              <a:latin typeface="Roboto"/>
              <a:ea typeface="Roboto"/>
              <a:cs typeface="Roboto"/>
              <a:sym typeface="Roboto"/>
            </a:endParaRPr>
          </a:p>
          <a:p>
            <a:pPr marL="0" lvl="0" indent="0" algn="l" rtl="0">
              <a:spcBef>
                <a:spcPts val="0"/>
              </a:spcBef>
              <a:spcAft>
                <a:spcPts val="0"/>
              </a:spcAft>
              <a:buNone/>
            </a:pPr>
            <a:endParaRPr sz="1800">
              <a:solidFill>
                <a:schemeClr val="dk1"/>
              </a:solidFill>
              <a:latin typeface="Roboto"/>
              <a:ea typeface="Roboto"/>
              <a:cs typeface="Roboto"/>
              <a:sym typeface="Roboto"/>
            </a:endParaRPr>
          </a:p>
          <a:p>
            <a:pPr marL="0" lvl="0" indent="0" algn="l" rtl="0">
              <a:spcBef>
                <a:spcPts val="0"/>
              </a:spcBef>
              <a:spcAft>
                <a:spcPts val="0"/>
              </a:spcAft>
              <a:buNone/>
            </a:pPr>
            <a:r>
              <a:rPr lang="en" sz="1800" u="sng">
                <a:solidFill>
                  <a:schemeClr val="dk1"/>
                </a:solidFill>
                <a:latin typeface="Roboto"/>
                <a:ea typeface="Roboto"/>
                <a:cs typeface="Roboto"/>
                <a:sym typeface="Roboto"/>
              </a:rPr>
              <a:t>This operates between:</a:t>
            </a:r>
            <a:endParaRPr sz="1800" u="sng">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b="1">
                <a:solidFill>
                  <a:schemeClr val="dk1"/>
                </a:solidFill>
                <a:latin typeface="Roboto"/>
                <a:ea typeface="Roboto"/>
                <a:cs typeface="Roboto"/>
                <a:sym typeface="Roboto"/>
              </a:rPr>
              <a:t>7:00am - 8:45am</a:t>
            </a:r>
            <a:endParaRPr sz="1800" b="1">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b="1">
                <a:solidFill>
                  <a:schemeClr val="dk1"/>
                </a:solidFill>
                <a:latin typeface="Roboto"/>
                <a:ea typeface="Roboto"/>
                <a:cs typeface="Roboto"/>
                <a:sym typeface="Roboto"/>
              </a:rPr>
              <a:t>3:30pm - 6:00pm</a:t>
            </a:r>
            <a:endParaRPr sz="1800" b="1">
              <a:solidFill>
                <a:schemeClr val="dk1"/>
              </a:solidFill>
              <a:latin typeface="Roboto"/>
              <a:ea typeface="Roboto"/>
              <a:cs typeface="Roboto"/>
              <a:sym typeface="Roboto"/>
            </a:endParaRPr>
          </a:p>
          <a:p>
            <a:pPr marL="0" lvl="0" indent="0" algn="l" rtl="0">
              <a:spcBef>
                <a:spcPts val="0"/>
              </a:spcBef>
              <a:spcAft>
                <a:spcPts val="0"/>
              </a:spcAft>
              <a:buNone/>
            </a:pPr>
            <a:endParaRPr sz="1800">
              <a:solidFill>
                <a:schemeClr val="dk1"/>
              </a:solidFill>
              <a:latin typeface="Roboto"/>
              <a:ea typeface="Roboto"/>
              <a:cs typeface="Roboto"/>
              <a:sym typeface="Roboto"/>
            </a:endParaRPr>
          </a:p>
          <a:p>
            <a:pPr marL="0" lvl="0" indent="0" algn="l" rtl="0">
              <a:spcBef>
                <a:spcPts val="0"/>
              </a:spcBef>
              <a:spcAft>
                <a:spcPts val="0"/>
              </a:spcAft>
              <a:buNone/>
            </a:pPr>
            <a:r>
              <a:rPr lang="en" sz="1800">
                <a:solidFill>
                  <a:schemeClr val="dk1"/>
                </a:solidFill>
                <a:latin typeface="Roboto"/>
                <a:ea typeface="Roboto"/>
                <a:cs typeface="Roboto"/>
                <a:sym typeface="Roboto"/>
              </a:rPr>
              <a:t>Foundation students are initially dropped off to their classroom in the morning when the school starts and they are picked up from their classroom in the afternoon at 3:30pm. </a:t>
            </a:r>
            <a:endParaRPr sz="1800">
              <a:solidFill>
                <a:schemeClr val="dk1"/>
              </a:solidFill>
              <a:latin typeface="Roboto"/>
              <a:ea typeface="Roboto"/>
              <a:cs typeface="Roboto"/>
              <a:sym typeface="Roboto"/>
            </a:endParaRPr>
          </a:p>
          <a:p>
            <a:pPr marL="0" lvl="0" indent="0" algn="l" rtl="0">
              <a:spcBef>
                <a:spcPts val="0"/>
              </a:spcBef>
              <a:spcAft>
                <a:spcPts val="0"/>
              </a:spcAft>
              <a:buNone/>
            </a:pPr>
            <a:endParaRPr sz="1800">
              <a:solidFill>
                <a:schemeClr val="dk1"/>
              </a:solidFill>
              <a:latin typeface="Roboto"/>
              <a:ea typeface="Roboto"/>
              <a:cs typeface="Roboto"/>
              <a:sym typeface="Roboto"/>
            </a:endParaRPr>
          </a:p>
          <a:p>
            <a:pPr marL="0" lvl="0" indent="0" algn="l" rtl="0">
              <a:spcBef>
                <a:spcPts val="0"/>
              </a:spcBef>
              <a:spcAft>
                <a:spcPts val="0"/>
              </a:spcAft>
              <a:buNone/>
            </a:pPr>
            <a:r>
              <a:rPr lang="en" sz="1800" b="1">
                <a:solidFill>
                  <a:schemeClr val="dk1"/>
                </a:solidFill>
                <a:latin typeface="Roboto"/>
                <a:ea typeface="Roboto"/>
                <a:cs typeface="Roboto"/>
                <a:sym typeface="Roboto"/>
              </a:rPr>
              <a:t>Team Kids</a:t>
            </a:r>
            <a:r>
              <a:rPr lang="en" sz="1800">
                <a:solidFill>
                  <a:schemeClr val="dk1"/>
                </a:solidFill>
                <a:latin typeface="Roboto"/>
                <a:ea typeface="Roboto"/>
                <a:cs typeface="Roboto"/>
                <a:sym typeface="Roboto"/>
              </a:rPr>
              <a:t> also offer a </a:t>
            </a:r>
            <a:r>
              <a:rPr lang="en" sz="1800" b="1">
                <a:solidFill>
                  <a:schemeClr val="dk1"/>
                </a:solidFill>
                <a:latin typeface="Roboto"/>
                <a:ea typeface="Roboto"/>
                <a:cs typeface="Roboto"/>
                <a:sym typeface="Roboto"/>
              </a:rPr>
              <a:t>Holiday Program.</a:t>
            </a:r>
            <a:endParaRPr sz="1800" b="1">
              <a:solidFill>
                <a:schemeClr val="dk1"/>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8"/>
          <p:cNvSpPr txBox="1"/>
          <p:nvPr/>
        </p:nvSpPr>
        <p:spPr>
          <a:xfrm>
            <a:off x="76200" y="1258450"/>
            <a:ext cx="6585600" cy="359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360"/>
              </a:spcBef>
              <a:spcAft>
                <a:spcPts val="0"/>
              </a:spcAft>
              <a:buNone/>
            </a:pPr>
            <a:r>
              <a:rPr lang="en" sz="1600">
                <a:solidFill>
                  <a:schemeClr val="dk1"/>
                </a:solidFill>
                <a:latin typeface="Arial Narrow"/>
                <a:ea typeface="Arial Narrow"/>
                <a:cs typeface="Arial Narrow"/>
                <a:sym typeface="Arial Narrow"/>
              </a:rPr>
              <a:t>This session was designed to </a:t>
            </a:r>
            <a:endParaRPr sz="1600">
              <a:solidFill>
                <a:schemeClr val="dk1"/>
              </a:solidFill>
              <a:latin typeface="Arial Narrow"/>
              <a:ea typeface="Arial Narrow"/>
              <a:cs typeface="Arial Narrow"/>
              <a:sym typeface="Arial Narrow"/>
            </a:endParaRPr>
          </a:p>
          <a:p>
            <a:pPr marL="457200" lvl="0" indent="-330200" algn="l" rtl="0">
              <a:lnSpc>
                <a:spcPct val="115000"/>
              </a:lnSpc>
              <a:spcBef>
                <a:spcPts val="1600"/>
              </a:spcBef>
              <a:spcAft>
                <a:spcPts val="0"/>
              </a:spcAft>
              <a:buClr>
                <a:schemeClr val="dk1"/>
              </a:buClr>
              <a:buSzPts val="1600"/>
              <a:buFont typeface="Arial Narrow"/>
              <a:buChar char="●"/>
            </a:pPr>
            <a:r>
              <a:rPr lang="en" sz="1600">
                <a:solidFill>
                  <a:schemeClr val="dk1"/>
                </a:solidFill>
                <a:latin typeface="Arial Narrow"/>
                <a:ea typeface="Arial Narrow"/>
                <a:cs typeface="Arial Narrow"/>
                <a:sym typeface="Arial Narrow"/>
              </a:rPr>
              <a:t>Introduce you to key people and practices at Footscray City Primary School.</a:t>
            </a:r>
            <a:endParaRPr sz="1600">
              <a:solidFill>
                <a:schemeClr val="dk1"/>
              </a:solidFill>
              <a:latin typeface="Arial Narrow"/>
              <a:ea typeface="Arial Narrow"/>
              <a:cs typeface="Arial Narrow"/>
              <a:sym typeface="Arial Narrow"/>
            </a:endParaRPr>
          </a:p>
          <a:p>
            <a:pPr marL="457200" lvl="0" indent="-330200" algn="l" rtl="0">
              <a:lnSpc>
                <a:spcPct val="115000"/>
              </a:lnSpc>
              <a:spcBef>
                <a:spcPts val="0"/>
              </a:spcBef>
              <a:spcAft>
                <a:spcPts val="0"/>
              </a:spcAft>
              <a:buClr>
                <a:schemeClr val="dk1"/>
              </a:buClr>
              <a:buSzPts val="1600"/>
              <a:buFont typeface="Arial Narrow"/>
              <a:buChar char="●"/>
            </a:pPr>
            <a:r>
              <a:rPr lang="en" sz="1600">
                <a:solidFill>
                  <a:schemeClr val="dk1"/>
                </a:solidFill>
                <a:latin typeface="Arial Narrow"/>
                <a:ea typeface="Arial Narrow"/>
                <a:cs typeface="Arial Narrow"/>
                <a:sym typeface="Arial Narrow"/>
              </a:rPr>
              <a:t>Communicate our key messages around how we approach </a:t>
            </a:r>
            <a:r>
              <a:rPr lang="en" sz="1600" b="1">
                <a:solidFill>
                  <a:schemeClr val="dk1"/>
                </a:solidFill>
                <a:latin typeface="Arial Narrow"/>
                <a:ea typeface="Arial Narrow"/>
                <a:cs typeface="Arial Narrow"/>
                <a:sym typeface="Arial Narrow"/>
              </a:rPr>
              <a:t>student learning, engagement and wellbeing </a:t>
            </a:r>
            <a:endParaRPr sz="1600" b="1">
              <a:solidFill>
                <a:schemeClr val="dk1"/>
              </a:solidFill>
              <a:latin typeface="Arial Narrow"/>
              <a:ea typeface="Arial Narrow"/>
              <a:cs typeface="Arial Narrow"/>
              <a:sym typeface="Arial Narrow"/>
            </a:endParaRPr>
          </a:p>
          <a:p>
            <a:pPr marL="457200" lvl="0" indent="-330200" algn="l" rtl="0">
              <a:lnSpc>
                <a:spcPct val="115000"/>
              </a:lnSpc>
              <a:spcBef>
                <a:spcPts val="0"/>
              </a:spcBef>
              <a:spcAft>
                <a:spcPts val="0"/>
              </a:spcAft>
              <a:buClr>
                <a:schemeClr val="dk1"/>
              </a:buClr>
              <a:buSzPts val="1600"/>
              <a:buFont typeface="Arial Narrow"/>
              <a:buChar char="●"/>
            </a:pPr>
            <a:r>
              <a:rPr lang="en" sz="1600">
                <a:solidFill>
                  <a:schemeClr val="dk1"/>
                </a:solidFill>
                <a:latin typeface="Arial Narrow"/>
                <a:ea typeface="Arial Narrow"/>
                <a:cs typeface="Arial Narrow"/>
                <a:sym typeface="Arial Narrow"/>
              </a:rPr>
              <a:t>Provide an overview of </a:t>
            </a:r>
            <a:r>
              <a:rPr lang="en" sz="1600" b="1">
                <a:solidFill>
                  <a:schemeClr val="dk1"/>
                </a:solidFill>
                <a:latin typeface="Arial Narrow"/>
                <a:ea typeface="Arial Narrow"/>
                <a:cs typeface="Arial Narrow"/>
                <a:sym typeface="Arial Narrow"/>
              </a:rPr>
              <a:t>school operations</a:t>
            </a:r>
            <a:r>
              <a:rPr lang="en" sz="1600">
                <a:solidFill>
                  <a:schemeClr val="dk1"/>
                </a:solidFill>
                <a:latin typeface="Arial Narrow"/>
                <a:ea typeface="Arial Narrow"/>
                <a:cs typeface="Arial Narrow"/>
                <a:sym typeface="Arial Narrow"/>
              </a:rPr>
              <a:t> </a:t>
            </a:r>
            <a:endParaRPr sz="1600">
              <a:solidFill>
                <a:schemeClr val="dk1"/>
              </a:solidFill>
              <a:latin typeface="Arial Narrow"/>
              <a:ea typeface="Arial Narrow"/>
              <a:cs typeface="Arial Narrow"/>
              <a:sym typeface="Arial Narrow"/>
            </a:endParaRPr>
          </a:p>
          <a:p>
            <a:pPr marL="457200" lvl="0" indent="-330200" algn="l" rtl="0">
              <a:lnSpc>
                <a:spcPct val="115000"/>
              </a:lnSpc>
              <a:spcBef>
                <a:spcPts val="0"/>
              </a:spcBef>
              <a:spcAft>
                <a:spcPts val="0"/>
              </a:spcAft>
              <a:buClr>
                <a:schemeClr val="dk1"/>
              </a:buClr>
              <a:buSzPts val="1600"/>
              <a:buFont typeface="Arial Narrow"/>
              <a:buChar char="●"/>
            </a:pPr>
            <a:r>
              <a:rPr lang="en" sz="1600">
                <a:solidFill>
                  <a:schemeClr val="dk1"/>
                </a:solidFill>
                <a:latin typeface="Arial Narrow"/>
                <a:ea typeface="Arial Narrow"/>
                <a:cs typeface="Arial Narrow"/>
                <a:sym typeface="Arial Narrow"/>
              </a:rPr>
              <a:t>Provide clarity on the next steps in the </a:t>
            </a:r>
            <a:r>
              <a:rPr lang="en" sz="1600" b="1">
                <a:solidFill>
                  <a:schemeClr val="dk1"/>
                </a:solidFill>
                <a:latin typeface="Arial Narrow"/>
                <a:ea typeface="Arial Narrow"/>
                <a:cs typeface="Arial Narrow"/>
                <a:sym typeface="Arial Narrow"/>
              </a:rPr>
              <a:t>enrolment process</a:t>
            </a:r>
            <a:endParaRPr sz="1600" b="1">
              <a:solidFill>
                <a:schemeClr val="dk1"/>
              </a:solidFill>
              <a:latin typeface="Arial Narrow"/>
              <a:ea typeface="Arial Narrow"/>
              <a:cs typeface="Arial Narrow"/>
              <a:sym typeface="Arial Narrow"/>
            </a:endParaRPr>
          </a:p>
          <a:p>
            <a:pPr marL="0" lvl="0" indent="0" algn="l" rtl="0">
              <a:lnSpc>
                <a:spcPct val="115000"/>
              </a:lnSpc>
              <a:spcBef>
                <a:spcPts val="1600"/>
              </a:spcBef>
              <a:spcAft>
                <a:spcPts val="0"/>
              </a:spcAft>
              <a:buNone/>
            </a:pPr>
            <a:r>
              <a:rPr lang="en" sz="1600">
                <a:solidFill>
                  <a:schemeClr val="dk1"/>
                </a:solidFill>
                <a:latin typeface="Arial Narrow"/>
                <a:ea typeface="Arial Narrow"/>
                <a:cs typeface="Arial Narrow"/>
                <a:sym typeface="Arial Narrow"/>
              </a:rPr>
              <a:t>By attending it is our intention that you will have</a:t>
            </a:r>
            <a:endParaRPr sz="1600">
              <a:solidFill>
                <a:schemeClr val="dk1"/>
              </a:solidFill>
              <a:latin typeface="Arial Narrow"/>
              <a:ea typeface="Arial Narrow"/>
              <a:cs typeface="Arial Narrow"/>
              <a:sym typeface="Arial Narrow"/>
            </a:endParaRPr>
          </a:p>
          <a:p>
            <a:pPr marL="457200" lvl="0" indent="-330200" algn="l" rtl="0">
              <a:lnSpc>
                <a:spcPct val="115000"/>
              </a:lnSpc>
              <a:spcBef>
                <a:spcPts val="1600"/>
              </a:spcBef>
              <a:spcAft>
                <a:spcPts val="0"/>
              </a:spcAft>
              <a:buClr>
                <a:schemeClr val="dk1"/>
              </a:buClr>
              <a:buSzPts val="1600"/>
              <a:buFont typeface="Arial Narrow"/>
              <a:buChar char="●"/>
            </a:pPr>
            <a:r>
              <a:rPr lang="en" sz="1600" b="1">
                <a:solidFill>
                  <a:schemeClr val="dk1"/>
                </a:solidFill>
                <a:latin typeface="Arial Narrow"/>
                <a:ea typeface="Arial Narrow"/>
                <a:cs typeface="Arial Narrow"/>
                <a:sym typeface="Arial Narrow"/>
              </a:rPr>
              <a:t>knowledge</a:t>
            </a:r>
            <a:r>
              <a:rPr lang="en" sz="1600">
                <a:solidFill>
                  <a:schemeClr val="dk1"/>
                </a:solidFill>
                <a:latin typeface="Arial Narrow"/>
                <a:ea typeface="Arial Narrow"/>
                <a:cs typeface="Arial Narrow"/>
                <a:sym typeface="Arial Narrow"/>
              </a:rPr>
              <a:t> of the learning programs your child will participate in</a:t>
            </a:r>
            <a:endParaRPr sz="1600">
              <a:solidFill>
                <a:schemeClr val="dk1"/>
              </a:solidFill>
              <a:latin typeface="Arial Narrow"/>
              <a:ea typeface="Arial Narrow"/>
              <a:cs typeface="Arial Narrow"/>
              <a:sym typeface="Arial Narrow"/>
            </a:endParaRPr>
          </a:p>
          <a:p>
            <a:pPr marL="457200" lvl="0" indent="-330200" algn="l" rtl="0">
              <a:lnSpc>
                <a:spcPct val="115000"/>
              </a:lnSpc>
              <a:spcBef>
                <a:spcPts val="0"/>
              </a:spcBef>
              <a:spcAft>
                <a:spcPts val="0"/>
              </a:spcAft>
              <a:buClr>
                <a:schemeClr val="dk1"/>
              </a:buClr>
              <a:buSzPts val="1600"/>
              <a:buFont typeface="Arial Narrow"/>
              <a:buChar char="●"/>
            </a:pPr>
            <a:r>
              <a:rPr lang="en" sz="1600" b="1">
                <a:solidFill>
                  <a:schemeClr val="dk1"/>
                </a:solidFill>
                <a:latin typeface="Arial Narrow"/>
                <a:ea typeface="Arial Narrow"/>
                <a:cs typeface="Arial Narrow"/>
                <a:sym typeface="Arial Narrow"/>
              </a:rPr>
              <a:t>understanding</a:t>
            </a:r>
            <a:r>
              <a:rPr lang="en" sz="1600">
                <a:solidFill>
                  <a:schemeClr val="dk1"/>
                </a:solidFill>
                <a:latin typeface="Arial Narrow"/>
                <a:ea typeface="Arial Narrow"/>
                <a:cs typeface="Arial Narrow"/>
                <a:sym typeface="Arial Narrow"/>
              </a:rPr>
              <a:t> of how we approach learning and teaching</a:t>
            </a:r>
            <a:endParaRPr sz="1600">
              <a:solidFill>
                <a:schemeClr val="dk1"/>
              </a:solidFill>
              <a:latin typeface="Arial Narrow"/>
              <a:ea typeface="Arial Narrow"/>
              <a:cs typeface="Arial Narrow"/>
              <a:sym typeface="Arial Narrow"/>
            </a:endParaRPr>
          </a:p>
          <a:p>
            <a:pPr marL="457200" lvl="0" indent="-330200" algn="l" rtl="0">
              <a:lnSpc>
                <a:spcPct val="115000"/>
              </a:lnSpc>
              <a:spcBef>
                <a:spcPts val="0"/>
              </a:spcBef>
              <a:spcAft>
                <a:spcPts val="0"/>
              </a:spcAft>
              <a:buClr>
                <a:schemeClr val="dk1"/>
              </a:buClr>
              <a:buSzPts val="1600"/>
              <a:buFont typeface="Arial Narrow"/>
              <a:buChar char="●"/>
            </a:pPr>
            <a:r>
              <a:rPr lang="en" sz="1600" b="1">
                <a:solidFill>
                  <a:schemeClr val="dk1"/>
                </a:solidFill>
                <a:latin typeface="Arial Narrow"/>
                <a:ea typeface="Arial Narrow"/>
                <a:cs typeface="Arial Narrow"/>
                <a:sym typeface="Arial Narrow"/>
              </a:rPr>
              <a:t>connections</a:t>
            </a:r>
            <a:r>
              <a:rPr lang="en" sz="1600">
                <a:solidFill>
                  <a:schemeClr val="dk1"/>
                </a:solidFill>
                <a:latin typeface="Arial Narrow"/>
                <a:ea typeface="Arial Narrow"/>
                <a:cs typeface="Arial Narrow"/>
                <a:sym typeface="Arial Narrow"/>
              </a:rPr>
              <a:t> with what you want and need for your child to learn and thrive</a:t>
            </a:r>
            <a:endParaRPr sz="1200">
              <a:solidFill>
                <a:schemeClr val="dk1"/>
              </a:solidFill>
              <a:latin typeface="Roboto"/>
              <a:ea typeface="Roboto"/>
              <a:cs typeface="Roboto"/>
              <a:sym typeface="Roboto"/>
            </a:endParaRPr>
          </a:p>
        </p:txBody>
      </p:sp>
      <p:sp>
        <p:nvSpPr>
          <p:cNvPr id="454" name="Google Shape;454;p58"/>
          <p:cNvSpPr txBox="1">
            <a:spLocks noGrp="1"/>
          </p:cNvSpPr>
          <p:nvPr>
            <p:ph type="title"/>
          </p:nvPr>
        </p:nvSpPr>
        <p:spPr>
          <a:xfrm>
            <a:off x="105375" y="227149"/>
            <a:ext cx="82296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3500" b="1"/>
              <a:t>Thank-you</a:t>
            </a:r>
            <a:endParaRPr sz="3500" b="1"/>
          </a:p>
        </p:txBody>
      </p:sp>
      <p:sp>
        <p:nvSpPr>
          <p:cNvPr id="455" name="Google Shape;455;p58"/>
          <p:cNvSpPr/>
          <p:nvPr/>
        </p:nvSpPr>
        <p:spPr>
          <a:xfrm>
            <a:off x="6976925" y="1069850"/>
            <a:ext cx="2167200" cy="4073700"/>
          </a:xfrm>
          <a:prstGeom prst="rect">
            <a:avLst/>
          </a:prstGeom>
          <a:solidFill>
            <a:srgbClr val="7890CD">
              <a:alpha val="207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456" name="Google Shape;456;p58"/>
          <p:cNvPicPr preferRelativeResize="0"/>
          <p:nvPr/>
        </p:nvPicPr>
        <p:blipFill>
          <a:blip r:embed="rId3">
            <a:alphaModFix/>
          </a:blip>
          <a:stretch>
            <a:fillRect/>
          </a:stretch>
        </p:blipFill>
        <p:spPr>
          <a:xfrm>
            <a:off x="7043900" y="3638925"/>
            <a:ext cx="2081249" cy="1385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title" idx="4294967295"/>
          </p:nvPr>
        </p:nvSpPr>
        <p:spPr>
          <a:xfrm>
            <a:off x="133825" y="10555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Our Leadership Team- Principal Class</a:t>
            </a:r>
            <a:endParaRPr b="1"/>
          </a:p>
        </p:txBody>
      </p:sp>
      <p:sp>
        <p:nvSpPr>
          <p:cNvPr id="179" name="Google Shape;179;p31"/>
          <p:cNvSpPr txBox="1"/>
          <p:nvPr/>
        </p:nvSpPr>
        <p:spPr>
          <a:xfrm>
            <a:off x="294438" y="3851375"/>
            <a:ext cx="1599900" cy="551100"/>
          </a:xfrm>
          <a:prstGeom prst="rect">
            <a:avLst/>
          </a:prstGeom>
          <a:no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sz="1100" b="1"/>
              <a:t>Principal</a:t>
            </a:r>
            <a:endParaRPr sz="1100" b="1"/>
          </a:p>
          <a:p>
            <a:pPr marL="0" lvl="0" indent="0" algn="ctr" rtl="0">
              <a:lnSpc>
                <a:spcPct val="120000"/>
              </a:lnSpc>
              <a:spcBef>
                <a:spcPts val="0"/>
              </a:spcBef>
              <a:spcAft>
                <a:spcPts val="0"/>
              </a:spcAft>
              <a:buNone/>
            </a:pPr>
            <a:r>
              <a:rPr lang="en" sz="1100" b="1"/>
              <a:t>Jessie Hand</a:t>
            </a:r>
            <a:endParaRPr sz="1100" b="1"/>
          </a:p>
          <a:p>
            <a:pPr marL="0" lvl="0" indent="0" algn="l" rtl="0">
              <a:lnSpc>
                <a:spcPct val="115000"/>
              </a:lnSpc>
              <a:spcBef>
                <a:spcPts val="0"/>
              </a:spcBef>
              <a:spcAft>
                <a:spcPts val="0"/>
              </a:spcAft>
              <a:buNone/>
            </a:pPr>
            <a:endParaRPr sz="1100"/>
          </a:p>
        </p:txBody>
      </p:sp>
      <p:sp>
        <p:nvSpPr>
          <p:cNvPr id="180" name="Google Shape;180;p31"/>
          <p:cNvSpPr txBox="1"/>
          <p:nvPr/>
        </p:nvSpPr>
        <p:spPr>
          <a:xfrm>
            <a:off x="3870550" y="3835050"/>
            <a:ext cx="3000000" cy="3000000"/>
          </a:xfrm>
          <a:prstGeom prst="rect">
            <a:avLst/>
          </a:prstGeom>
          <a:no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sz="1100" b="1"/>
              <a:t>Assistant Principal</a:t>
            </a:r>
            <a:endParaRPr sz="1100" b="1"/>
          </a:p>
          <a:p>
            <a:pPr marL="0" lvl="0" indent="0" algn="ctr" rtl="0">
              <a:lnSpc>
                <a:spcPct val="120000"/>
              </a:lnSpc>
              <a:spcBef>
                <a:spcPts val="0"/>
              </a:spcBef>
              <a:spcAft>
                <a:spcPts val="0"/>
              </a:spcAft>
              <a:buNone/>
            </a:pPr>
            <a:r>
              <a:rPr lang="en" sz="1100" b="1"/>
              <a:t>Foundation - Year 2</a:t>
            </a:r>
            <a:endParaRPr sz="1100" b="1"/>
          </a:p>
          <a:p>
            <a:pPr marL="0" lvl="0" indent="0" algn="ctr" rtl="0">
              <a:lnSpc>
                <a:spcPct val="120000"/>
              </a:lnSpc>
              <a:spcBef>
                <a:spcPts val="0"/>
              </a:spcBef>
              <a:spcAft>
                <a:spcPts val="0"/>
              </a:spcAft>
              <a:buNone/>
            </a:pPr>
            <a:r>
              <a:rPr lang="en" sz="1100" b="1"/>
              <a:t>Eliza Kerin</a:t>
            </a:r>
            <a:endParaRPr sz="1100" b="1"/>
          </a:p>
          <a:p>
            <a:pPr marL="0" lvl="0" indent="0" algn="ctr" rtl="0">
              <a:lnSpc>
                <a:spcPct val="120000"/>
              </a:lnSpc>
              <a:spcBef>
                <a:spcPts val="0"/>
              </a:spcBef>
              <a:spcAft>
                <a:spcPts val="0"/>
              </a:spcAft>
              <a:buNone/>
            </a:pPr>
            <a:endParaRPr sz="1100" b="1"/>
          </a:p>
        </p:txBody>
      </p:sp>
      <p:sp>
        <p:nvSpPr>
          <p:cNvPr id="181" name="Google Shape;181;p31"/>
          <p:cNvSpPr txBox="1"/>
          <p:nvPr/>
        </p:nvSpPr>
        <p:spPr>
          <a:xfrm>
            <a:off x="1766500" y="3835350"/>
            <a:ext cx="3000000" cy="3000000"/>
          </a:xfrm>
          <a:prstGeom prst="rect">
            <a:avLst/>
          </a:prstGeom>
          <a:no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r>
              <a:rPr lang="en" sz="1100" b="1"/>
              <a:t>Assistant Principal</a:t>
            </a:r>
            <a:endParaRPr sz="1100" b="1"/>
          </a:p>
          <a:p>
            <a:pPr marL="0" lvl="0" indent="0" algn="ctr" rtl="0">
              <a:lnSpc>
                <a:spcPct val="120000"/>
              </a:lnSpc>
              <a:spcBef>
                <a:spcPts val="0"/>
              </a:spcBef>
              <a:spcAft>
                <a:spcPts val="0"/>
              </a:spcAft>
              <a:buNone/>
            </a:pPr>
            <a:r>
              <a:rPr lang="en" sz="1100" b="1"/>
              <a:t>Year 3-6</a:t>
            </a:r>
            <a:endParaRPr sz="1100" b="1"/>
          </a:p>
          <a:p>
            <a:pPr marL="0" lvl="0" indent="0" algn="ctr" rtl="0">
              <a:lnSpc>
                <a:spcPct val="120000"/>
              </a:lnSpc>
              <a:spcBef>
                <a:spcPts val="0"/>
              </a:spcBef>
              <a:spcAft>
                <a:spcPts val="0"/>
              </a:spcAft>
              <a:buNone/>
            </a:pPr>
            <a:r>
              <a:rPr lang="en" sz="1100" b="1"/>
              <a:t>Anthony Curnow</a:t>
            </a:r>
            <a:endParaRPr sz="1100" b="1"/>
          </a:p>
          <a:p>
            <a:pPr marL="0" lvl="0" indent="0" algn="ctr" rtl="0">
              <a:lnSpc>
                <a:spcPct val="120000"/>
              </a:lnSpc>
              <a:spcBef>
                <a:spcPts val="0"/>
              </a:spcBef>
              <a:spcAft>
                <a:spcPts val="0"/>
              </a:spcAft>
              <a:buNone/>
            </a:pPr>
            <a:endParaRPr sz="1100" b="1"/>
          </a:p>
          <a:p>
            <a:pPr marL="0" lvl="0" indent="0" algn="ctr" rtl="0">
              <a:lnSpc>
                <a:spcPct val="120000"/>
              </a:lnSpc>
              <a:spcBef>
                <a:spcPts val="0"/>
              </a:spcBef>
              <a:spcAft>
                <a:spcPts val="0"/>
              </a:spcAft>
              <a:buNone/>
            </a:pPr>
            <a:endParaRPr sz="1100" b="1"/>
          </a:p>
          <a:p>
            <a:pPr marL="0" lvl="0" indent="0" algn="ctr" rtl="0">
              <a:lnSpc>
                <a:spcPct val="120000"/>
              </a:lnSpc>
              <a:spcBef>
                <a:spcPts val="0"/>
              </a:spcBef>
              <a:spcAft>
                <a:spcPts val="0"/>
              </a:spcAft>
              <a:buNone/>
            </a:pPr>
            <a:endParaRPr sz="1100"/>
          </a:p>
        </p:txBody>
      </p:sp>
      <p:sp>
        <p:nvSpPr>
          <p:cNvPr id="182" name="Google Shape;182;p31"/>
          <p:cNvSpPr txBox="1"/>
          <p:nvPr/>
        </p:nvSpPr>
        <p:spPr>
          <a:xfrm>
            <a:off x="6016875" y="3835050"/>
            <a:ext cx="3000000" cy="963600"/>
          </a:xfrm>
          <a:prstGeom prst="rect">
            <a:avLst/>
          </a:prstGeom>
          <a:noFill/>
          <a:ln>
            <a:noFill/>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100" b="1"/>
              <a:t>Assistant Principal</a:t>
            </a:r>
            <a:endParaRPr sz="1100" b="1"/>
          </a:p>
          <a:p>
            <a:pPr marL="0" lvl="0" indent="0" algn="ctr" rtl="0">
              <a:lnSpc>
                <a:spcPct val="120000"/>
              </a:lnSpc>
              <a:spcBef>
                <a:spcPts val="0"/>
              </a:spcBef>
              <a:spcAft>
                <a:spcPts val="0"/>
              </a:spcAft>
              <a:buNone/>
            </a:pPr>
            <a:r>
              <a:rPr lang="en" sz="1100" b="1"/>
              <a:t>Disability &amp; Inclusion Leader</a:t>
            </a:r>
            <a:endParaRPr sz="1100" b="1"/>
          </a:p>
          <a:p>
            <a:pPr marL="0" lvl="0" indent="0" algn="ctr" rtl="0">
              <a:lnSpc>
                <a:spcPct val="120000"/>
              </a:lnSpc>
              <a:spcBef>
                <a:spcPts val="0"/>
              </a:spcBef>
              <a:spcAft>
                <a:spcPts val="0"/>
              </a:spcAft>
              <a:buNone/>
            </a:pPr>
            <a:r>
              <a:rPr lang="en" sz="1100" b="1"/>
              <a:t>Grace Speight</a:t>
            </a:r>
            <a:endParaRPr sz="1100" b="1"/>
          </a:p>
          <a:p>
            <a:pPr marL="0" lvl="0" indent="0" algn="ctr" rtl="0">
              <a:lnSpc>
                <a:spcPct val="120000"/>
              </a:lnSpc>
              <a:spcBef>
                <a:spcPts val="0"/>
              </a:spcBef>
              <a:spcAft>
                <a:spcPts val="0"/>
              </a:spcAft>
              <a:buNone/>
            </a:pPr>
            <a:endParaRPr sz="1100" b="1"/>
          </a:p>
        </p:txBody>
      </p:sp>
      <p:pic>
        <p:nvPicPr>
          <p:cNvPr id="183" name="Google Shape;183;p31"/>
          <p:cNvPicPr preferRelativeResize="0"/>
          <p:nvPr/>
        </p:nvPicPr>
        <p:blipFill>
          <a:blip r:embed="rId3">
            <a:alphaModFix/>
          </a:blip>
          <a:stretch>
            <a:fillRect/>
          </a:stretch>
        </p:blipFill>
        <p:spPr>
          <a:xfrm>
            <a:off x="2519725" y="1788813"/>
            <a:ext cx="1524000" cy="1905000"/>
          </a:xfrm>
          <a:prstGeom prst="rect">
            <a:avLst/>
          </a:prstGeom>
          <a:noFill/>
          <a:ln>
            <a:noFill/>
          </a:ln>
        </p:spPr>
      </p:pic>
      <p:pic>
        <p:nvPicPr>
          <p:cNvPr id="184" name="Google Shape;184;p31"/>
          <p:cNvPicPr preferRelativeResize="0"/>
          <p:nvPr/>
        </p:nvPicPr>
        <p:blipFill>
          <a:blip r:embed="rId4">
            <a:alphaModFix/>
          </a:blip>
          <a:stretch>
            <a:fillRect/>
          </a:stretch>
        </p:blipFill>
        <p:spPr>
          <a:xfrm>
            <a:off x="4690188" y="1796675"/>
            <a:ext cx="1524000" cy="1905000"/>
          </a:xfrm>
          <a:prstGeom prst="rect">
            <a:avLst/>
          </a:prstGeom>
          <a:noFill/>
          <a:ln>
            <a:noFill/>
          </a:ln>
        </p:spPr>
      </p:pic>
      <p:pic>
        <p:nvPicPr>
          <p:cNvPr id="185" name="Google Shape;185;p31"/>
          <p:cNvPicPr preferRelativeResize="0"/>
          <p:nvPr/>
        </p:nvPicPr>
        <p:blipFill>
          <a:blip r:embed="rId5">
            <a:alphaModFix/>
          </a:blip>
          <a:stretch>
            <a:fillRect/>
          </a:stretch>
        </p:blipFill>
        <p:spPr>
          <a:xfrm>
            <a:off x="6853188" y="1788825"/>
            <a:ext cx="1524000" cy="1905000"/>
          </a:xfrm>
          <a:prstGeom prst="rect">
            <a:avLst/>
          </a:prstGeom>
          <a:noFill/>
          <a:ln>
            <a:noFill/>
          </a:ln>
        </p:spPr>
      </p:pic>
      <p:pic>
        <p:nvPicPr>
          <p:cNvPr id="186" name="Google Shape;186;p31"/>
          <p:cNvPicPr preferRelativeResize="0"/>
          <p:nvPr/>
        </p:nvPicPr>
        <p:blipFill>
          <a:blip r:embed="rId6">
            <a:alphaModFix/>
          </a:blip>
          <a:stretch>
            <a:fillRect/>
          </a:stretch>
        </p:blipFill>
        <p:spPr>
          <a:xfrm>
            <a:off x="346075" y="1815700"/>
            <a:ext cx="1496620" cy="1870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2"/>
          <p:cNvSpPr txBox="1">
            <a:spLocks noGrp="1"/>
          </p:cNvSpPr>
          <p:nvPr>
            <p:ph type="title" idx="4294967295"/>
          </p:nvPr>
        </p:nvSpPr>
        <p:spPr>
          <a:xfrm>
            <a:off x="85325" y="897175"/>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a:t>Supporting Leadership Team</a:t>
            </a:r>
            <a:endParaRPr sz="2800" b="1"/>
          </a:p>
        </p:txBody>
      </p:sp>
      <p:sp>
        <p:nvSpPr>
          <p:cNvPr id="192" name="Google Shape;192;p32"/>
          <p:cNvSpPr txBox="1"/>
          <p:nvPr/>
        </p:nvSpPr>
        <p:spPr>
          <a:xfrm>
            <a:off x="7018200" y="3685323"/>
            <a:ext cx="1752000" cy="60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t>Learning Specialist </a:t>
            </a:r>
            <a:endParaRPr sz="900"/>
          </a:p>
          <a:p>
            <a:pPr marL="0" lvl="0" indent="0" algn="ctr" rtl="0">
              <a:spcBef>
                <a:spcPts val="0"/>
              </a:spcBef>
              <a:spcAft>
                <a:spcPts val="0"/>
              </a:spcAft>
              <a:buNone/>
            </a:pPr>
            <a:r>
              <a:rPr lang="en" sz="900"/>
              <a:t>Juliet Thompson</a:t>
            </a:r>
            <a:endParaRPr sz="900"/>
          </a:p>
          <a:p>
            <a:pPr marL="0" lvl="0" indent="0" algn="ctr" rtl="0">
              <a:spcBef>
                <a:spcPts val="0"/>
              </a:spcBef>
              <a:spcAft>
                <a:spcPts val="0"/>
              </a:spcAft>
              <a:buNone/>
            </a:pPr>
            <a:r>
              <a:rPr lang="en" sz="900"/>
              <a:t>(Returning Term 2)</a:t>
            </a:r>
            <a:endParaRPr sz="900"/>
          </a:p>
        </p:txBody>
      </p:sp>
      <p:sp>
        <p:nvSpPr>
          <p:cNvPr id="193" name="Google Shape;193;p32"/>
          <p:cNvSpPr txBox="1"/>
          <p:nvPr/>
        </p:nvSpPr>
        <p:spPr>
          <a:xfrm>
            <a:off x="180550" y="3684900"/>
            <a:ext cx="1752000" cy="60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t>Learning Specialist</a:t>
            </a:r>
            <a:endParaRPr sz="900" b="1"/>
          </a:p>
          <a:p>
            <a:pPr marL="0" lvl="0" indent="0" algn="ctr" rtl="0">
              <a:spcBef>
                <a:spcPts val="0"/>
              </a:spcBef>
              <a:spcAft>
                <a:spcPts val="0"/>
              </a:spcAft>
              <a:buNone/>
            </a:pPr>
            <a:r>
              <a:rPr lang="en" sz="900"/>
              <a:t>Georgia Hynes</a:t>
            </a:r>
            <a:endParaRPr sz="900"/>
          </a:p>
        </p:txBody>
      </p:sp>
      <p:sp>
        <p:nvSpPr>
          <p:cNvPr id="194" name="Google Shape;194;p32"/>
          <p:cNvSpPr txBox="1"/>
          <p:nvPr/>
        </p:nvSpPr>
        <p:spPr>
          <a:xfrm>
            <a:off x="1889950" y="3684900"/>
            <a:ext cx="1752000" cy="60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t>Learning Specialist</a:t>
            </a:r>
            <a:endParaRPr sz="900" b="1"/>
          </a:p>
          <a:p>
            <a:pPr marL="0" lvl="0" indent="0" algn="ctr" rtl="0">
              <a:spcBef>
                <a:spcPts val="0"/>
              </a:spcBef>
              <a:spcAft>
                <a:spcPts val="0"/>
              </a:spcAft>
              <a:buNone/>
            </a:pPr>
            <a:r>
              <a:rPr lang="en" sz="900"/>
              <a:t>Helen Dearn</a:t>
            </a:r>
            <a:endParaRPr sz="900"/>
          </a:p>
        </p:txBody>
      </p:sp>
      <p:pic>
        <p:nvPicPr>
          <p:cNvPr id="195" name="Google Shape;195;p32"/>
          <p:cNvPicPr preferRelativeResize="0"/>
          <p:nvPr/>
        </p:nvPicPr>
        <p:blipFill>
          <a:blip r:embed="rId3">
            <a:alphaModFix/>
          </a:blip>
          <a:stretch>
            <a:fillRect/>
          </a:stretch>
        </p:blipFill>
        <p:spPr>
          <a:xfrm>
            <a:off x="326773" y="1765192"/>
            <a:ext cx="1459547" cy="1824431"/>
          </a:xfrm>
          <a:prstGeom prst="rect">
            <a:avLst/>
          </a:prstGeom>
          <a:noFill/>
          <a:ln>
            <a:noFill/>
          </a:ln>
        </p:spPr>
      </p:pic>
      <p:sp>
        <p:nvSpPr>
          <p:cNvPr id="196" name="Google Shape;196;p32"/>
          <p:cNvSpPr txBox="1"/>
          <p:nvPr/>
        </p:nvSpPr>
        <p:spPr>
          <a:xfrm>
            <a:off x="3599375" y="3684900"/>
            <a:ext cx="1752000" cy="60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t>Learning Specialist</a:t>
            </a:r>
            <a:endParaRPr sz="900" b="1"/>
          </a:p>
          <a:p>
            <a:pPr marL="0" lvl="0" indent="0" algn="ctr" rtl="0">
              <a:spcBef>
                <a:spcPts val="0"/>
              </a:spcBef>
              <a:spcAft>
                <a:spcPts val="0"/>
              </a:spcAft>
              <a:buNone/>
            </a:pPr>
            <a:r>
              <a:rPr lang="en" sz="900"/>
              <a:t>Sandra Tiricola</a:t>
            </a:r>
            <a:endParaRPr sz="900" i="1"/>
          </a:p>
        </p:txBody>
      </p:sp>
      <p:pic>
        <p:nvPicPr>
          <p:cNvPr id="197" name="Google Shape;197;p32"/>
          <p:cNvPicPr preferRelativeResize="0"/>
          <p:nvPr/>
        </p:nvPicPr>
        <p:blipFill>
          <a:blip r:embed="rId4">
            <a:alphaModFix/>
          </a:blip>
          <a:stretch>
            <a:fillRect/>
          </a:stretch>
        </p:blipFill>
        <p:spPr>
          <a:xfrm>
            <a:off x="7187000" y="1765180"/>
            <a:ext cx="1459500" cy="1824900"/>
          </a:xfrm>
          <a:prstGeom prst="rect">
            <a:avLst/>
          </a:prstGeom>
          <a:noFill/>
          <a:ln>
            <a:noFill/>
          </a:ln>
        </p:spPr>
      </p:pic>
      <p:pic>
        <p:nvPicPr>
          <p:cNvPr id="198" name="Google Shape;198;p32"/>
          <p:cNvPicPr preferRelativeResize="0"/>
          <p:nvPr/>
        </p:nvPicPr>
        <p:blipFill>
          <a:blip r:embed="rId5">
            <a:alphaModFix/>
          </a:blip>
          <a:stretch>
            <a:fillRect/>
          </a:stretch>
        </p:blipFill>
        <p:spPr>
          <a:xfrm>
            <a:off x="5463325" y="1765200"/>
            <a:ext cx="1459575" cy="1824468"/>
          </a:xfrm>
          <a:prstGeom prst="rect">
            <a:avLst/>
          </a:prstGeom>
          <a:noFill/>
          <a:ln>
            <a:noFill/>
          </a:ln>
        </p:spPr>
      </p:pic>
      <p:sp>
        <p:nvSpPr>
          <p:cNvPr id="199" name="Google Shape;199;p32"/>
          <p:cNvSpPr txBox="1"/>
          <p:nvPr/>
        </p:nvSpPr>
        <p:spPr>
          <a:xfrm>
            <a:off x="5301550" y="3684900"/>
            <a:ext cx="1752000" cy="60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a:t>Acting Learning Specialist</a:t>
            </a:r>
            <a:endParaRPr sz="900" b="1"/>
          </a:p>
          <a:p>
            <a:pPr marL="0" lvl="0" indent="0" algn="ctr" rtl="0">
              <a:spcBef>
                <a:spcPts val="0"/>
              </a:spcBef>
              <a:spcAft>
                <a:spcPts val="0"/>
              </a:spcAft>
              <a:buNone/>
            </a:pPr>
            <a:r>
              <a:rPr lang="en" sz="900"/>
              <a:t>James Jardine</a:t>
            </a:r>
            <a:endParaRPr sz="900"/>
          </a:p>
          <a:p>
            <a:pPr marL="0" lvl="0" indent="0" algn="ctr" rtl="0">
              <a:spcBef>
                <a:spcPts val="0"/>
              </a:spcBef>
              <a:spcAft>
                <a:spcPts val="0"/>
              </a:spcAft>
              <a:buNone/>
            </a:pPr>
            <a:r>
              <a:rPr lang="en" sz="900" i="1"/>
              <a:t>STEAM Specialist</a:t>
            </a:r>
            <a:endParaRPr sz="900" i="1"/>
          </a:p>
        </p:txBody>
      </p:sp>
      <p:pic>
        <p:nvPicPr>
          <p:cNvPr id="200" name="Google Shape;200;p32"/>
          <p:cNvPicPr preferRelativeResize="0"/>
          <p:nvPr/>
        </p:nvPicPr>
        <p:blipFill>
          <a:blip r:embed="rId6">
            <a:alphaModFix/>
          </a:blip>
          <a:stretch>
            <a:fillRect/>
          </a:stretch>
        </p:blipFill>
        <p:spPr>
          <a:xfrm>
            <a:off x="2009625" y="1765200"/>
            <a:ext cx="1459575" cy="1824469"/>
          </a:xfrm>
          <a:prstGeom prst="rect">
            <a:avLst/>
          </a:prstGeom>
          <a:noFill/>
          <a:ln>
            <a:noFill/>
          </a:ln>
        </p:spPr>
      </p:pic>
      <p:pic>
        <p:nvPicPr>
          <p:cNvPr id="201" name="Google Shape;201;p32"/>
          <p:cNvPicPr preferRelativeResize="0"/>
          <p:nvPr/>
        </p:nvPicPr>
        <p:blipFill>
          <a:blip r:embed="rId7">
            <a:alphaModFix/>
          </a:blip>
          <a:stretch>
            <a:fillRect/>
          </a:stretch>
        </p:blipFill>
        <p:spPr>
          <a:xfrm>
            <a:off x="326775" y="1765200"/>
            <a:ext cx="1459500" cy="1824375"/>
          </a:xfrm>
          <a:prstGeom prst="rect">
            <a:avLst/>
          </a:prstGeom>
          <a:noFill/>
          <a:ln>
            <a:noFill/>
          </a:ln>
        </p:spPr>
      </p:pic>
      <p:pic>
        <p:nvPicPr>
          <p:cNvPr id="202" name="Google Shape;202;p32"/>
          <p:cNvPicPr preferRelativeResize="0"/>
          <p:nvPr/>
        </p:nvPicPr>
        <p:blipFill>
          <a:blip r:embed="rId8">
            <a:alphaModFix/>
          </a:blip>
          <a:stretch>
            <a:fillRect/>
          </a:stretch>
        </p:blipFill>
        <p:spPr>
          <a:xfrm>
            <a:off x="3756875" y="1765388"/>
            <a:ext cx="1459575" cy="1824469"/>
          </a:xfrm>
          <a:prstGeom prst="rect">
            <a:avLst/>
          </a:prstGeom>
          <a:noFill/>
          <a:ln>
            <a:noFill/>
          </a:ln>
        </p:spPr>
      </p:pic>
      <p:pic>
        <p:nvPicPr>
          <p:cNvPr id="203" name="Google Shape;203;p32"/>
          <p:cNvPicPr preferRelativeResize="0"/>
          <p:nvPr/>
        </p:nvPicPr>
        <p:blipFill>
          <a:blip r:embed="rId9">
            <a:alphaModFix/>
          </a:blip>
          <a:stretch>
            <a:fillRect/>
          </a:stretch>
        </p:blipFill>
        <p:spPr>
          <a:xfrm>
            <a:off x="7146425" y="1765438"/>
            <a:ext cx="1459500" cy="1824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p:nvPr/>
        </p:nvSpPr>
        <p:spPr>
          <a:xfrm>
            <a:off x="4569150" y="3835350"/>
            <a:ext cx="1682100" cy="67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Student Engagement </a:t>
            </a:r>
            <a:br>
              <a:rPr lang="en" sz="1000" b="1"/>
            </a:br>
            <a:r>
              <a:rPr lang="en" sz="1000" b="1"/>
              <a:t>&amp; Wellbeing Coordinator</a:t>
            </a:r>
            <a:endParaRPr sz="1000" b="1"/>
          </a:p>
          <a:p>
            <a:pPr marL="0" lvl="0" indent="0" algn="ctr" rtl="0">
              <a:spcBef>
                <a:spcPts val="0"/>
              </a:spcBef>
              <a:spcAft>
                <a:spcPts val="0"/>
              </a:spcAft>
              <a:buNone/>
            </a:pPr>
            <a:r>
              <a:rPr lang="en" sz="1000"/>
              <a:t>Emma Boyd</a:t>
            </a:r>
            <a:endParaRPr sz="1000"/>
          </a:p>
          <a:p>
            <a:pPr marL="0" lvl="0" indent="0" algn="ctr" rtl="0">
              <a:spcBef>
                <a:spcPts val="0"/>
              </a:spcBef>
              <a:spcAft>
                <a:spcPts val="0"/>
              </a:spcAft>
              <a:buNone/>
            </a:pPr>
            <a:r>
              <a:rPr lang="en" sz="1000" i="1"/>
              <a:t>(Returning Term 2)</a:t>
            </a:r>
            <a:endParaRPr sz="1000" i="1"/>
          </a:p>
        </p:txBody>
      </p:sp>
      <p:sp>
        <p:nvSpPr>
          <p:cNvPr id="209" name="Google Shape;209;p33"/>
          <p:cNvSpPr txBox="1"/>
          <p:nvPr/>
        </p:nvSpPr>
        <p:spPr>
          <a:xfrm>
            <a:off x="2444075" y="3835350"/>
            <a:ext cx="1682100" cy="67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t>Mental Health &amp; Wellbeing Leader</a:t>
            </a:r>
            <a:endParaRPr sz="1000" b="1"/>
          </a:p>
          <a:p>
            <a:pPr marL="0" lvl="0" indent="0" algn="ctr" rtl="0">
              <a:spcBef>
                <a:spcPts val="0"/>
              </a:spcBef>
              <a:spcAft>
                <a:spcPts val="0"/>
              </a:spcAft>
              <a:buNone/>
            </a:pPr>
            <a:r>
              <a:rPr lang="en" sz="1000"/>
              <a:t>Jenine O’Brien</a:t>
            </a:r>
            <a:endParaRPr sz="1000"/>
          </a:p>
        </p:txBody>
      </p:sp>
      <p:pic>
        <p:nvPicPr>
          <p:cNvPr id="210" name="Google Shape;210;p33"/>
          <p:cNvPicPr preferRelativeResize="0"/>
          <p:nvPr/>
        </p:nvPicPr>
        <p:blipFill>
          <a:blip r:embed="rId3">
            <a:alphaModFix/>
          </a:blip>
          <a:stretch>
            <a:fillRect/>
          </a:stretch>
        </p:blipFill>
        <p:spPr>
          <a:xfrm>
            <a:off x="4648200" y="1777725"/>
            <a:ext cx="1524000" cy="1904994"/>
          </a:xfrm>
          <a:prstGeom prst="rect">
            <a:avLst/>
          </a:prstGeom>
          <a:noFill/>
          <a:ln>
            <a:noFill/>
          </a:ln>
        </p:spPr>
      </p:pic>
      <p:sp>
        <p:nvSpPr>
          <p:cNvPr id="211" name="Google Shape;211;p33"/>
          <p:cNvSpPr txBox="1">
            <a:spLocks noGrp="1"/>
          </p:cNvSpPr>
          <p:nvPr>
            <p:ph type="title" idx="4294967295"/>
          </p:nvPr>
        </p:nvSpPr>
        <p:spPr>
          <a:xfrm>
            <a:off x="85325" y="592375"/>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a:t>Wellbeing Team</a:t>
            </a:r>
            <a:endParaRPr sz="2800" b="1"/>
          </a:p>
          <a:p>
            <a:pPr marL="0" lvl="0" indent="0" algn="ctr" rtl="0">
              <a:spcBef>
                <a:spcPts val="0"/>
              </a:spcBef>
              <a:spcAft>
                <a:spcPts val="0"/>
              </a:spcAft>
              <a:buNone/>
            </a:pPr>
            <a:r>
              <a:rPr lang="en" sz="2800" i="1"/>
              <a:t>Supporting Principal Class</a:t>
            </a:r>
            <a:endParaRPr sz="2800" i="1"/>
          </a:p>
        </p:txBody>
      </p:sp>
      <p:pic>
        <p:nvPicPr>
          <p:cNvPr id="212" name="Google Shape;212;p33"/>
          <p:cNvPicPr preferRelativeResize="0"/>
          <p:nvPr/>
        </p:nvPicPr>
        <p:blipFill>
          <a:blip r:embed="rId4">
            <a:alphaModFix/>
          </a:blip>
          <a:stretch>
            <a:fillRect/>
          </a:stretch>
        </p:blipFill>
        <p:spPr>
          <a:xfrm>
            <a:off x="2523125" y="1733575"/>
            <a:ext cx="1524000" cy="1905000"/>
          </a:xfrm>
          <a:prstGeom prst="rect">
            <a:avLst/>
          </a:prstGeom>
          <a:noFill/>
          <a:ln>
            <a:noFill/>
          </a:ln>
        </p:spPr>
      </p:pic>
      <p:pic>
        <p:nvPicPr>
          <p:cNvPr id="213" name="Google Shape;213;p33"/>
          <p:cNvPicPr preferRelativeResize="0"/>
          <p:nvPr/>
        </p:nvPicPr>
        <p:blipFill>
          <a:blip r:embed="rId5">
            <a:alphaModFix/>
          </a:blip>
          <a:stretch>
            <a:fillRect/>
          </a:stretch>
        </p:blipFill>
        <p:spPr>
          <a:xfrm>
            <a:off x="85325" y="2969854"/>
            <a:ext cx="2059452" cy="2079675"/>
          </a:xfrm>
          <a:prstGeom prst="rect">
            <a:avLst/>
          </a:prstGeom>
          <a:noFill/>
          <a:ln>
            <a:noFill/>
          </a:ln>
        </p:spPr>
      </p:pic>
      <p:pic>
        <p:nvPicPr>
          <p:cNvPr id="214" name="Google Shape;214;p33"/>
          <p:cNvPicPr preferRelativeResize="0"/>
          <p:nvPr/>
        </p:nvPicPr>
        <p:blipFill>
          <a:blip r:embed="rId6">
            <a:alphaModFix/>
          </a:blip>
          <a:stretch>
            <a:fillRect/>
          </a:stretch>
        </p:blipFill>
        <p:spPr>
          <a:xfrm>
            <a:off x="162625" y="2052850"/>
            <a:ext cx="1345198" cy="765500"/>
          </a:xfrm>
          <a:prstGeom prst="rect">
            <a:avLst/>
          </a:prstGeom>
          <a:noFill/>
          <a:ln>
            <a:noFill/>
          </a:ln>
        </p:spPr>
      </p:pic>
      <p:pic>
        <p:nvPicPr>
          <p:cNvPr id="215" name="Google Shape;215;p33"/>
          <p:cNvPicPr preferRelativeResize="0"/>
          <p:nvPr/>
        </p:nvPicPr>
        <p:blipFill>
          <a:blip r:embed="rId7">
            <a:alphaModFix/>
          </a:blip>
          <a:stretch>
            <a:fillRect/>
          </a:stretch>
        </p:blipFill>
        <p:spPr>
          <a:xfrm>
            <a:off x="2406750" y="4505850"/>
            <a:ext cx="1756751" cy="496850"/>
          </a:xfrm>
          <a:prstGeom prst="rect">
            <a:avLst/>
          </a:prstGeom>
          <a:noFill/>
          <a:ln>
            <a:noFill/>
          </a:ln>
        </p:spPr>
      </p:pic>
      <p:sp>
        <p:nvSpPr>
          <p:cNvPr id="216" name="Google Shape;216;p33"/>
          <p:cNvSpPr/>
          <p:nvPr/>
        </p:nvSpPr>
        <p:spPr>
          <a:xfrm>
            <a:off x="6976925" y="1069850"/>
            <a:ext cx="2167200" cy="4073700"/>
          </a:xfrm>
          <a:prstGeom prst="rect">
            <a:avLst/>
          </a:prstGeom>
          <a:solidFill>
            <a:srgbClr val="7890CD">
              <a:alpha val="207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4"/>
          <p:cNvSpPr txBox="1">
            <a:spLocks noGrp="1"/>
          </p:cNvSpPr>
          <p:nvPr>
            <p:ph type="title" idx="4294967295"/>
          </p:nvPr>
        </p:nvSpPr>
        <p:spPr>
          <a:xfrm>
            <a:off x="148650" y="24695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Our Administration Team</a:t>
            </a:r>
            <a:endParaRPr b="1"/>
          </a:p>
        </p:txBody>
      </p:sp>
      <p:sp>
        <p:nvSpPr>
          <p:cNvPr id="222" name="Google Shape;222;p34"/>
          <p:cNvSpPr txBox="1"/>
          <p:nvPr/>
        </p:nvSpPr>
        <p:spPr>
          <a:xfrm>
            <a:off x="4136413" y="3281175"/>
            <a:ext cx="2519700" cy="12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Administration Manager</a:t>
            </a:r>
            <a:endParaRPr b="1"/>
          </a:p>
          <a:p>
            <a:pPr marL="0" lvl="0" indent="0" algn="ctr" rtl="0">
              <a:spcBef>
                <a:spcPts val="0"/>
              </a:spcBef>
              <a:spcAft>
                <a:spcPts val="0"/>
              </a:spcAft>
              <a:buNone/>
            </a:pPr>
            <a:endParaRPr/>
          </a:p>
          <a:p>
            <a:pPr marL="0" lvl="0" indent="0" algn="ctr" rtl="0">
              <a:spcBef>
                <a:spcPts val="0"/>
              </a:spcBef>
              <a:spcAft>
                <a:spcPts val="0"/>
              </a:spcAft>
              <a:buNone/>
            </a:pPr>
            <a:r>
              <a:rPr lang="en"/>
              <a:t>Michelle Cox</a:t>
            </a:r>
            <a:endParaRPr/>
          </a:p>
          <a:p>
            <a:pPr marL="0" lvl="0" indent="0" algn="ctr" rtl="0">
              <a:spcBef>
                <a:spcPts val="0"/>
              </a:spcBef>
              <a:spcAft>
                <a:spcPts val="0"/>
              </a:spcAft>
              <a:buNone/>
            </a:pPr>
            <a:r>
              <a:rPr lang="en" i="1"/>
              <a:t>Mon-Wed</a:t>
            </a:r>
            <a:endParaRPr i="1"/>
          </a:p>
        </p:txBody>
      </p:sp>
      <p:sp>
        <p:nvSpPr>
          <p:cNvPr id="223" name="Google Shape;223;p34"/>
          <p:cNvSpPr txBox="1"/>
          <p:nvPr/>
        </p:nvSpPr>
        <p:spPr>
          <a:xfrm>
            <a:off x="2288100" y="3281175"/>
            <a:ext cx="2028900" cy="12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Office Manager</a:t>
            </a:r>
            <a:endParaRPr b="1"/>
          </a:p>
          <a:p>
            <a:pPr marL="0" lvl="0" indent="0" algn="ctr" rtl="0">
              <a:spcBef>
                <a:spcPts val="0"/>
              </a:spcBef>
              <a:spcAft>
                <a:spcPts val="0"/>
              </a:spcAft>
              <a:buNone/>
            </a:pPr>
            <a:endParaRPr/>
          </a:p>
          <a:p>
            <a:pPr marL="0" lvl="0" indent="0" algn="ctr" rtl="0">
              <a:spcBef>
                <a:spcPts val="0"/>
              </a:spcBef>
              <a:spcAft>
                <a:spcPts val="0"/>
              </a:spcAft>
              <a:buNone/>
            </a:pPr>
            <a:r>
              <a:rPr lang="en"/>
              <a:t>Sue Southern</a:t>
            </a:r>
            <a:endParaRPr/>
          </a:p>
        </p:txBody>
      </p:sp>
      <p:sp>
        <p:nvSpPr>
          <p:cNvPr id="224" name="Google Shape;224;p34"/>
          <p:cNvSpPr txBox="1"/>
          <p:nvPr/>
        </p:nvSpPr>
        <p:spPr>
          <a:xfrm>
            <a:off x="270600" y="3281175"/>
            <a:ext cx="2028900" cy="12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Business Manager</a:t>
            </a:r>
            <a:endParaRPr b="1"/>
          </a:p>
          <a:p>
            <a:pPr marL="0" lvl="0" indent="0" algn="ctr" rtl="0">
              <a:spcBef>
                <a:spcPts val="0"/>
              </a:spcBef>
              <a:spcAft>
                <a:spcPts val="0"/>
              </a:spcAft>
              <a:buNone/>
            </a:pPr>
            <a:endParaRPr/>
          </a:p>
          <a:p>
            <a:pPr marL="0" lvl="0" indent="0" algn="ctr" rtl="0">
              <a:spcBef>
                <a:spcPts val="0"/>
              </a:spcBef>
              <a:spcAft>
                <a:spcPts val="0"/>
              </a:spcAft>
              <a:buNone/>
            </a:pPr>
            <a:r>
              <a:rPr lang="en"/>
              <a:t>Juli Walker</a:t>
            </a:r>
            <a:endParaRPr/>
          </a:p>
        </p:txBody>
      </p:sp>
      <p:pic>
        <p:nvPicPr>
          <p:cNvPr id="225" name="Google Shape;225;p34"/>
          <p:cNvPicPr preferRelativeResize="0"/>
          <p:nvPr/>
        </p:nvPicPr>
        <p:blipFill>
          <a:blip r:embed="rId3">
            <a:alphaModFix/>
          </a:blip>
          <a:stretch>
            <a:fillRect/>
          </a:stretch>
        </p:blipFill>
        <p:spPr>
          <a:xfrm>
            <a:off x="4634263" y="1376175"/>
            <a:ext cx="1524000" cy="1905000"/>
          </a:xfrm>
          <a:prstGeom prst="rect">
            <a:avLst/>
          </a:prstGeom>
          <a:noFill/>
          <a:ln>
            <a:noFill/>
          </a:ln>
        </p:spPr>
      </p:pic>
      <p:pic>
        <p:nvPicPr>
          <p:cNvPr id="226" name="Google Shape;226;p34"/>
          <p:cNvPicPr preferRelativeResize="0"/>
          <p:nvPr/>
        </p:nvPicPr>
        <p:blipFill>
          <a:blip r:embed="rId4">
            <a:alphaModFix/>
          </a:blip>
          <a:stretch>
            <a:fillRect/>
          </a:stretch>
        </p:blipFill>
        <p:spPr>
          <a:xfrm>
            <a:off x="2593763" y="1376175"/>
            <a:ext cx="1524000" cy="1905000"/>
          </a:xfrm>
          <a:prstGeom prst="rect">
            <a:avLst/>
          </a:prstGeom>
          <a:noFill/>
          <a:ln>
            <a:noFill/>
          </a:ln>
        </p:spPr>
      </p:pic>
      <p:sp>
        <p:nvSpPr>
          <p:cNvPr id="227" name="Google Shape;227;p34"/>
          <p:cNvSpPr txBox="1"/>
          <p:nvPr/>
        </p:nvSpPr>
        <p:spPr>
          <a:xfrm>
            <a:off x="6286188" y="3281175"/>
            <a:ext cx="2519700" cy="12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t>Administration Manager</a:t>
            </a:r>
            <a:endParaRPr b="1"/>
          </a:p>
          <a:p>
            <a:pPr marL="0" lvl="0" indent="0" algn="ctr" rtl="0">
              <a:spcBef>
                <a:spcPts val="0"/>
              </a:spcBef>
              <a:spcAft>
                <a:spcPts val="0"/>
              </a:spcAft>
              <a:buNone/>
            </a:pPr>
            <a:endParaRPr/>
          </a:p>
          <a:p>
            <a:pPr marL="0" lvl="0" indent="0" algn="ctr" rtl="0">
              <a:spcBef>
                <a:spcPts val="0"/>
              </a:spcBef>
              <a:spcAft>
                <a:spcPts val="0"/>
              </a:spcAft>
              <a:buNone/>
            </a:pPr>
            <a:r>
              <a:rPr lang="en"/>
              <a:t>Elizabeth Millar</a:t>
            </a:r>
            <a:endParaRPr/>
          </a:p>
          <a:p>
            <a:pPr marL="0" lvl="0" indent="0" algn="ctr" rtl="0">
              <a:spcBef>
                <a:spcPts val="0"/>
              </a:spcBef>
              <a:spcAft>
                <a:spcPts val="0"/>
              </a:spcAft>
              <a:buNone/>
            </a:pPr>
            <a:r>
              <a:rPr lang="en" i="1"/>
              <a:t>Wed-Fri</a:t>
            </a:r>
            <a:endParaRPr i="1"/>
          </a:p>
        </p:txBody>
      </p:sp>
      <p:pic>
        <p:nvPicPr>
          <p:cNvPr id="228" name="Google Shape;228;p34"/>
          <p:cNvPicPr preferRelativeResize="0"/>
          <p:nvPr/>
        </p:nvPicPr>
        <p:blipFill rotWithShape="1">
          <a:blip r:embed="rId5">
            <a:alphaModFix/>
          </a:blip>
          <a:srcRect b="6252"/>
          <a:stretch/>
        </p:blipFill>
        <p:spPr>
          <a:xfrm>
            <a:off x="6779475" y="1376175"/>
            <a:ext cx="1524000" cy="1905000"/>
          </a:xfrm>
          <a:prstGeom prst="rect">
            <a:avLst/>
          </a:prstGeom>
          <a:noFill/>
          <a:ln>
            <a:noFill/>
          </a:ln>
        </p:spPr>
      </p:pic>
      <p:pic>
        <p:nvPicPr>
          <p:cNvPr id="229" name="Google Shape;229;p34"/>
          <p:cNvPicPr preferRelativeResize="0"/>
          <p:nvPr/>
        </p:nvPicPr>
        <p:blipFill>
          <a:blip r:embed="rId6">
            <a:alphaModFix/>
          </a:blip>
          <a:stretch>
            <a:fillRect/>
          </a:stretch>
        </p:blipFill>
        <p:spPr>
          <a:xfrm>
            <a:off x="524075" y="1376175"/>
            <a:ext cx="1553203" cy="1905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5"/>
          <p:cNvSpPr txBox="1">
            <a:spLocks noGrp="1"/>
          </p:cNvSpPr>
          <p:nvPr>
            <p:ph type="title" idx="4294967295"/>
          </p:nvPr>
        </p:nvSpPr>
        <p:spPr>
          <a:xfrm>
            <a:off x="311700" y="415800"/>
            <a:ext cx="8520600" cy="492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b="1"/>
              <a:t>Our Mission at FCPS</a:t>
            </a:r>
            <a:endParaRPr sz="2600" b="1"/>
          </a:p>
          <a:p>
            <a:pPr marL="0" lvl="0" indent="0" algn="ctr" rtl="0">
              <a:lnSpc>
                <a:spcPct val="144000"/>
              </a:lnSpc>
              <a:spcBef>
                <a:spcPts val="1000"/>
              </a:spcBef>
              <a:spcAft>
                <a:spcPts val="0"/>
              </a:spcAft>
              <a:buNone/>
            </a:pPr>
            <a:r>
              <a:rPr lang="en" sz="1500">
                <a:solidFill>
                  <a:srgbClr val="0000FF"/>
                </a:solidFill>
                <a:latin typeface="Arial Narrow"/>
                <a:ea typeface="Arial Narrow"/>
                <a:cs typeface="Arial Narrow"/>
                <a:sym typeface="Arial Narrow"/>
              </a:rPr>
              <a:t>We are future making for every child so that they are </a:t>
            </a:r>
            <a:br>
              <a:rPr lang="en" sz="1500">
                <a:solidFill>
                  <a:srgbClr val="0000FF"/>
                </a:solidFill>
                <a:latin typeface="Arial Narrow"/>
                <a:ea typeface="Arial Narrow"/>
                <a:cs typeface="Arial Narrow"/>
                <a:sym typeface="Arial Narrow"/>
              </a:rPr>
            </a:br>
            <a:r>
              <a:rPr lang="en" sz="1500">
                <a:solidFill>
                  <a:srgbClr val="0000FF"/>
                </a:solidFill>
                <a:latin typeface="Arial Narrow"/>
                <a:ea typeface="Arial Narrow"/>
                <a:cs typeface="Arial Narrow"/>
                <a:sym typeface="Arial Narrow"/>
              </a:rPr>
              <a:t>learning to </a:t>
            </a:r>
            <a:r>
              <a:rPr lang="en" sz="1500" b="1" i="1">
                <a:solidFill>
                  <a:srgbClr val="0000FF"/>
                </a:solidFill>
                <a:latin typeface="Arial Narrow"/>
                <a:ea typeface="Arial Narrow"/>
                <a:cs typeface="Arial Narrow"/>
                <a:sym typeface="Arial Narrow"/>
              </a:rPr>
              <a:t>learn</a:t>
            </a:r>
            <a:r>
              <a:rPr lang="en" sz="1500">
                <a:solidFill>
                  <a:srgbClr val="0000FF"/>
                </a:solidFill>
                <a:latin typeface="Arial Narrow"/>
                <a:ea typeface="Arial Narrow"/>
                <a:cs typeface="Arial Narrow"/>
                <a:sym typeface="Arial Narrow"/>
              </a:rPr>
              <a:t>, learning to </a:t>
            </a:r>
            <a:r>
              <a:rPr lang="en" sz="1500" b="1" i="1">
                <a:solidFill>
                  <a:srgbClr val="0000FF"/>
                </a:solidFill>
                <a:latin typeface="Arial Narrow"/>
                <a:ea typeface="Arial Narrow"/>
                <a:cs typeface="Arial Narrow"/>
                <a:sym typeface="Arial Narrow"/>
              </a:rPr>
              <a:t>thrive</a:t>
            </a:r>
            <a:r>
              <a:rPr lang="en" sz="1500">
                <a:solidFill>
                  <a:srgbClr val="0000FF"/>
                </a:solidFill>
                <a:latin typeface="Arial Narrow"/>
                <a:ea typeface="Arial Narrow"/>
                <a:cs typeface="Arial Narrow"/>
                <a:sym typeface="Arial Narrow"/>
              </a:rPr>
              <a:t> and learning to </a:t>
            </a:r>
            <a:r>
              <a:rPr lang="en" sz="1500" b="1" i="1">
                <a:solidFill>
                  <a:srgbClr val="0000FF"/>
                </a:solidFill>
                <a:latin typeface="Arial Narrow"/>
                <a:ea typeface="Arial Narrow"/>
                <a:cs typeface="Arial Narrow"/>
                <a:sym typeface="Arial Narrow"/>
              </a:rPr>
              <a:t>contribute</a:t>
            </a:r>
            <a:r>
              <a:rPr lang="en" sz="1500">
                <a:solidFill>
                  <a:srgbClr val="0000FF"/>
                </a:solidFill>
                <a:latin typeface="Arial Narrow"/>
                <a:ea typeface="Arial Narrow"/>
                <a:cs typeface="Arial Narrow"/>
                <a:sym typeface="Arial Narrow"/>
              </a:rPr>
              <a:t>.</a:t>
            </a:r>
            <a:endParaRPr sz="1500">
              <a:solidFill>
                <a:srgbClr val="0000FF"/>
              </a:solidFill>
              <a:latin typeface="Arial Narrow"/>
              <a:ea typeface="Arial Narrow"/>
              <a:cs typeface="Arial Narrow"/>
              <a:sym typeface="Arial Narrow"/>
            </a:endParaRPr>
          </a:p>
          <a:p>
            <a:pPr marL="0" lvl="0" indent="0" algn="ctr" rtl="0">
              <a:lnSpc>
                <a:spcPct val="100000"/>
              </a:lnSpc>
              <a:spcBef>
                <a:spcPts val="1000"/>
              </a:spcBef>
              <a:spcAft>
                <a:spcPts val="0"/>
              </a:spcAft>
              <a:buNone/>
            </a:pPr>
            <a:endParaRPr sz="1500">
              <a:solidFill>
                <a:srgbClr val="0000FF"/>
              </a:solidFill>
              <a:latin typeface="Arial Narrow"/>
              <a:ea typeface="Arial Narrow"/>
              <a:cs typeface="Arial Narrow"/>
              <a:sym typeface="Arial Narrow"/>
            </a:endParaRPr>
          </a:p>
          <a:p>
            <a:pPr marL="0" lvl="0" indent="0" algn="ctr" rtl="0">
              <a:spcBef>
                <a:spcPts val="0"/>
              </a:spcBef>
              <a:spcAft>
                <a:spcPts val="0"/>
              </a:spcAft>
              <a:buNone/>
            </a:pPr>
            <a:r>
              <a:rPr lang="en" sz="2600" b="1"/>
              <a:t>Our Vision at FCPS</a:t>
            </a:r>
            <a:endParaRPr sz="1200">
              <a:solidFill>
                <a:srgbClr val="0000FF"/>
              </a:solidFill>
              <a:latin typeface="Arial Narrow"/>
              <a:ea typeface="Arial Narrow"/>
              <a:cs typeface="Arial Narrow"/>
              <a:sym typeface="Arial Narrow"/>
            </a:endParaRPr>
          </a:p>
          <a:p>
            <a:pPr marL="139700" lvl="0" indent="0" algn="ctr" rtl="0">
              <a:lnSpc>
                <a:spcPct val="144000"/>
              </a:lnSpc>
              <a:spcBef>
                <a:spcPts val="1000"/>
              </a:spcBef>
              <a:spcAft>
                <a:spcPts val="0"/>
              </a:spcAft>
              <a:buNone/>
            </a:pPr>
            <a:r>
              <a:rPr lang="en" sz="1500">
                <a:solidFill>
                  <a:srgbClr val="0000FF"/>
                </a:solidFill>
                <a:latin typeface="Arial Narrow"/>
                <a:ea typeface="Arial Narrow"/>
                <a:cs typeface="Arial Narrow"/>
                <a:sym typeface="Arial Narrow"/>
              </a:rPr>
              <a:t>Our students will possess the </a:t>
            </a:r>
            <a:r>
              <a:rPr lang="en" sz="1500" b="1" i="1">
                <a:solidFill>
                  <a:srgbClr val="0000FF"/>
                </a:solidFill>
                <a:latin typeface="Arial Narrow"/>
                <a:ea typeface="Arial Narrow"/>
                <a:cs typeface="Arial Narrow"/>
                <a:sym typeface="Arial Narrow"/>
              </a:rPr>
              <a:t>skills</a:t>
            </a:r>
            <a:r>
              <a:rPr lang="en" sz="1500">
                <a:solidFill>
                  <a:srgbClr val="0000FF"/>
                </a:solidFill>
                <a:latin typeface="Arial Narrow"/>
                <a:ea typeface="Arial Narrow"/>
                <a:cs typeface="Arial Narrow"/>
                <a:sym typeface="Arial Narrow"/>
              </a:rPr>
              <a:t>, </a:t>
            </a:r>
            <a:r>
              <a:rPr lang="en" sz="1500" b="1" i="1">
                <a:solidFill>
                  <a:srgbClr val="0000FF"/>
                </a:solidFill>
                <a:latin typeface="Arial Narrow"/>
                <a:ea typeface="Arial Narrow"/>
                <a:cs typeface="Arial Narrow"/>
                <a:sym typeface="Arial Narrow"/>
              </a:rPr>
              <a:t>knowledge</a:t>
            </a:r>
            <a:r>
              <a:rPr lang="en" sz="1500">
                <a:solidFill>
                  <a:srgbClr val="0000FF"/>
                </a:solidFill>
                <a:latin typeface="Arial Narrow"/>
                <a:ea typeface="Arial Narrow"/>
                <a:cs typeface="Arial Narrow"/>
                <a:sym typeface="Arial Narrow"/>
              </a:rPr>
              <a:t> and ways of </a:t>
            </a:r>
            <a:r>
              <a:rPr lang="en" sz="1500" b="1" i="1">
                <a:solidFill>
                  <a:srgbClr val="0000FF"/>
                </a:solidFill>
                <a:latin typeface="Arial Narrow"/>
                <a:ea typeface="Arial Narrow"/>
                <a:cs typeface="Arial Narrow"/>
                <a:sym typeface="Arial Narrow"/>
              </a:rPr>
              <a:t>thinking</a:t>
            </a:r>
            <a:r>
              <a:rPr lang="en" sz="1500">
                <a:solidFill>
                  <a:srgbClr val="0000FF"/>
                </a:solidFill>
                <a:latin typeface="Arial Narrow"/>
                <a:ea typeface="Arial Narrow"/>
                <a:cs typeface="Arial Narrow"/>
                <a:sym typeface="Arial Narrow"/>
              </a:rPr>
              <a:t> that enable them to </a:t>
            </a:r>
            <a:r>
              <a:rPr lang="en" sz="1500" b="1" i="1">
                <a:solidFill>
                  <a:srgbClr val="0000FF"/>
                </a:solidFill>
                <a:latin typeface="Arial Narrow"/>
                <a:ea typeface="Arial Narrow"/>
                <a:cs typeface="Arial Narrow"/>
                <a:sym typeface="Arial Narrow"/>
              </a:rPr>
              <a:t>embrace learning</a:t>
            </a:r>
            <a:r>
              <a:rPr lang="en" sz="1500">
                <a:solidFill>
                  <a:srgbClr val="0000FF"/>
                </a:solidFill>
                <a:latin typeface="Arial Narrow"/>
                <a:ea typeface="Arial Narrow"/>
                <a:cs typeface="Arial Narrow"/>
                <a:sym typeface="Arial Narrow"/>
              </a:rPr>
              <a:t>, </a:t>
            </a:r>
            <a:r>
              <a:rPr lang="en" sz="1500" b="1" i="1">
                <a:solidFill>
                  <a:srgbClr val="0000FF"/>
                </a:solidFill>
                <a:latin typeface="Arial Narrow"/>
                <a:ea typeface="Arial Narrow"/>
                <a:cs typeface="Arial Narrow"/>
                <a:sym typeface="Arial Narrow"/>
              </a:rPr>
              <a:t>respond to challenges </a:t>
            </a:r>
            <a:r>
              <a:rPr lang="en" sz="1500">
                <a:solidFill>
                  <a:srgbClr val="0000FF"/>
                </a:solidFill>
                <a:latin typeface="Arial Narrow"/>
                <a:ea typeface="Arial Narrow"/>
                <a:cs typeface="Arial Narrow"/>
                <a:sym typeface="Arial Narrow"/>
              </a:rPr>
              <a:t>and thrive as </a:t>
            </a:r>
            <a:r>
              <a:rPr lang="en" sz="1500" b="1" i="1">
                <a:solidFill>
                  <a:srgbClr val="0000FF"/>
                </a:solidFill>
                <a:latin typeface="Arial Narrow"/>
                <a:ea typeface="Arial Narrow"/>
                <a:cs typeface="Arial Narrow"/>
                <a:sym typeface="Arial Narrow"/>
              </a:rPr>
              <a:t>active members </a:t>
            </a:r>
            <a:r>
              <a:rPr lang="en" sz="1500">
                <a:solidFill>
                  <a:srgbClr val="0000FF"/>
                </a:solidFill>
                <a:latin typeface="Arial Narrow"/>
                <a:ea typeface="Arial Narrow"/>
                <a:cs typeface="Arial Narrow"/>
                <a:sym typeface="Arial Narrow"/>
              </a:rPr>
              <a:t>of the community.</a:t>
            </a:r>
            <a:endParaRPr sz="1500">
              <a:solidFill>
                <a:srgbClr val="0000FF"/>
              </a:solidFill>
              <a:latin typeface="Arial Narrow"/>
              <a:ea typeface="Arial Narrow"/>
              <a:cs typeface="Arial Narrow"/>
              <a:sym typeface="Arial Narrow"/>
            </a:endParaRPr>
          </a:p>
          <a:p>
            <a:pPr marL="139700" lvl="0" indent="0" algn="ctr" rtl="0">
              <a:lnSpc>
                <a:spcPct val="100000"/>
              </a:lnSpc>
              <a:spcBef>
                <a:spcPts val="1000"/>
              </a:spcBef>
              <a:spcAft>
                <a:spcPts val="0"/>
              </a:spcAft>
              <a:buNone/>
            </a:pPr>
            <a:endParaRPr sz="500">
              <a:solidFill>
                <a:srgbClr val="0000FF"/>
              </a:solidFill>
              <a:latin typeface="Arial Narrow"/>
              <a:ea typeface="Arial Narrow"/>
              <a:cs typeface="Arial Narrow"/>
              <a:sym typeface="Arial Narrow"/>
            </a:endParaRPr>
          </a:p>
          <a:p>
            <a:pPr marL="0" lvl="0" indent="0" algn="ctr" rtl="0">
              <a:spcBef>
                <a:spcPts val="0"/>
              </a:spcBef>
              <a:spcAft>
                <a:spcPts val="0"/>
              </a:spcAft>
              <a:buNone/>
            </a:pPr>
            <a:r>
              <a:rPr lang="en" sz="2600" b="1"/>
              <a:t>Our Values at FCPS</a:t>
            </a:r>
            <a:endParaRPr sz="1200">
              <a:solidFill>
                <a:srgbClr val="000000"/>
              </a:solidFill>
              <a:latin typeface="Arial Narrow"/>
              <a:ea typeface="Arial Narrow"/>
              <a:cs typeface="Arial Narrow"/>
              <a:sym typeface="Arial Narrow"/>
            </a:endParaRPr>
          </a:p>
          <a:p>
            <a:pPr marL="139700" lvl="0" indent="0" algn="l" rtl="0">
              <a:lnSpc>
                <a:spcPct val="144000"/>
              </a:lnSpc>
              <a:spcBef>
                <a:spcPts val="1000"/>
              </a:spcBef>
              <a:spcAft>
                <a:spcPts val="0"/>
              </a:spcAft>
              <a:buNone/>
            </a:pPr>
            <a:r>
              <a:rPr lang="en" sz="1200">
                <a:solidFill>
                  <a:srgbClr val="0000FF"/>
                </a:solidFill>
                <a:latin typeface="Arial Narrow"/>
                <a:ea typeface="Arial Narrow"/>
                <a:cs typeface="Arial Narrow"/>
                <a:sym typeface="Arial Narrow"/>
              </a:rPr>
              <a:t>At Footscray City Primary School we are a diverse and inclusive </a:t>
            </a:r>
            <a:r>
              <a:rPr lang="en" sz="1200" b="1" u="sng">
                <a:solidFill>
                  <a:srgbClr val="0000FF"/>
                </a:solidFill>
                <a:latin typeface="Arial Narrow"/>
                <a:ea typeface="Arial Narrow"/>
                <a:cs typeface="Arial Narrow"/>
                <a:sym typeface="Arial Narrow"/>
              </a:rPr>
              <a:t>COMMUNITY</a:t>
            </a:r>
            <a:r>
              <a:rPr lang="en" sz="1200">
                <a:solidFill>
                  <a:srgbClr val="0000FF"/>
                </a:solidFill>
                <a:latin typeface="Arial Narrow"/>
                <a:ea typeface="Arial Narrow"/>
                <a:cs typeface="Arial Narrow"/>
                <a:sym typeface="Arial Narrow"/>
              </a:rPr>
              <a:t> who value</a:t>
            </a:r>
            <a:endParaRPr sz="1200">
              <a:solidFill>
                <a:srgbClr val="0000FF"/>
              </a:solidFill>
              <a:latin typeface="Arial Narrow"/>
              <a:ea typeface="Arial Narrow"/>
              <a:cs typeface="Arial Narrow"/>
              <a:sym typeface="Arial Narrow"/>
            </a:endParaRPr>
          </a:p>
          <a:p>
            <a:pPr marL="457200" lvl="0" indent="-304800" algn="l" rtl="0">
              <a:lnSpc>
                <a:spcPct val="115000"/>
              </a:lnSpc>
              <a:spcBef>
                <a:spcPts val="0"/>
              </a:spcBef>
              <a:spcAft>
                <a:spcPts val="0"/>
              </a:spcAft>
              <a:buClr>
                <a:srgbClr val="0000FF"/>
              </a:buClr>
              <a:buSzPts val="1200"/>
              <a:buFont typeface="Arial Narrow"/>
              <a:buChar char="●"/>
            </a:pPr>
            <a:r>
              <a:rPr lang="en" sz="1200">
                <a:solidFill>
                  <a:srgbClr val="0000FF"/>
                </a:solidFill>
                <a:latin typeface="Arial Narrow"/>
                <a:ea typeface="Arial Narrow"/>
                <a:cs typeface="Arial Narrow"/>
                <a:sym typeface="Arial Narrow"/>
              </a:rPr>
              <a:t>Taking </a:t>
            </a:r>
            <a:r>
              <a:rPr lang="en" sz="1200" b="1" u="sng">
                <a:solidFill>
                  <a:srgbClr val="0000FF"/>
                </a:solidFill>
                <a:latin typeface="Arial Narrow"/>
                <a:ea typeface="Arial Narrow"/>
                <a:cs typeface="Arial Narrow"/>
                <a:sym typeface="Arial Narrow"/>
              </a:rPr>
              <a:t>RESPONSIBILITY</a:t>
            </a:r>
            <a:r>
              <a:rPr lang="en" sz="1200">
                <a:solidFill>
                  <a:srgbClr val="0000FF"/>
                </a:solidFill>
                <a:latin typeface="Arial Narrow"/>
                <a:ea typeface="Arial Narrow"/>
                <a:cs typeface="Arial Narrow"/>
                <a:sym typeface="Arial Narrow"/>
              </a:rPr>
              <a:t> for our learning and our impact on our selves, others and our environment.</a:t>
            </a:r>
            <a:endParaRPr sz="1200">
              <a:solidFill>
                <a:srgbClr val="0000FF"/>
              </a:solidFill>
              <a:latin typeface="Arial Narrow"/>
              <a:ea typeface="Arial Narrow"/>
              <a:cs typeface="Arial Narrow"/>
              <a:sym typeface="Arial Narrow"/>
            </a:endParaRPr>
          </a:p>
          <a:p>
            <a:pPr marL="457200" lvl="0" indent="-304800" algn="l" rtl="0">
              <a:lnSpc>
                <a:spcPct val="115000"/>
              </a:lnSpc>
              <a:spcBef>
                <a:spcPts val="0"/>
              </a:spcBef>
              <a:spcAft>
                <a:spcPts val="0"/>
              </a:spcAft>
              <a:buClr>
                <a:srgbClr val="0000FF"/>
              </a:buClr>
              <a:buSzPts val="1200"/>
              <a:buFont typeface="Arial Narrow"/>
              <a:buChar char="●"/>
            </a:pPr>
            <a:r>
              <a:rPr lang="en" sz="1200">
                <a:solidFill>
                  <a:srgbClr val="0000FF"/>
                </a:solidFill>
                <a:latin typeface="Arial Narrow"/>
                <a:ea typeface="Arial Narrow"/>
                <a:cs typeface="Arial Narrow"/>
                <a:sym typeface="Arial Narrow"/>
              </a:rPr>
              <a:t>Thinking and acting with </a:t>
            </a:r>
            <a:r>
              <a:rPr lang="en" sz="1200" b="1" u="sng">
                <a:solidFill>
                  <a:srgbClr val="0000FF"/>
                </a:solidFill>
                <a:latin typeface="Arial Narrow"/>
                <a:ea typeface="Arial Narrow"/>
                <a:cs typeface="Arial Narrow"/>
                <a:sym typeface="Arial Narrow"/>
              </a:rPr>
              <a:t>KINDNESS</a:t>
            </a:r>
            <a:r>
              <a:rPr lang="en" sz="1200">
                <a:solidFill>
                  <a:srgbClr val="0000FF"/>
                </a:solidFill>
                <a:latin typeface="Arial Narrow"/>
                <a:ea typeface="Arial Narrow"/>
                <a:cs typeface="Arial Narrow"/>
                <a:sym typeface="Arial Narrow"/>
              </a:rPr>
              <a:t> which means we are friendly towards others and considerate of their feelings.</a:t>
            </a:r>
            <a:endParaRPr sz="1200">
              <a:solidFill>
                <a:srgbClr val="0000FF"/>
              </a:solidFill>
              <a:latin typeface="Arial Narrow"/>
              <a:ea typeface="Arial Narrow"/>
              <a:cs typeface="Arial Narrow"/>
              <a:sym typeface="Arial Narrow"/>
            </a:endParaRPr>
          </a:p>
          <a:p>
            <a:pPr marL="457200" lvl="0" indent="-304800" algn="l" rtl="0">
              <a:lnSpc>
                <a:spcPct val="115000"/>
              </a:lnSpc>
              <a:spcBef>
                <a:spcPts val="0"/>
              </a:spcBef>
              <a:spcAft>
                <a:spcPts val="0"/>
              </a:spcAft>
              <a:buClr>
                <a:srgbClr val="0000FF"/>
              </a:buClr>
              <a:buSzPts val="1200"/>
              <a:buFont typeface="Arial Narrow"/>
              <a:buChar char="●"/>
            </a:pPr>
            <a:r>
              <a:rPr lang="en" sz="1200">
                <a:solidFill>
                  <a:srgbClr val="0000FF"/>
                </a:solidFill>
                <a:latin typeface="Arial Narrow"/>
                <a:ea typeface="Arial Narrow"/>
                <a:cs typeface="Arial Narrow"/>
                <a:sym typeface="Arial Narrow"/>
              </a:rPr>
              <a:t>Demonstrating </a:t>
            </a:r>
            <a:r>
              <a:rPr lang="en" sz="1200" b="1" u="sng">
                <a:solidFill>
                  <a:srgbClr val="0000FF"/>
                </a:solidFill>
                <a:latin typeface="Arial Narrow"/>
                <a:ea typeface="Arial Narrow"/>
                <a:cs typeface="Arial Narrow"/>
                <a:sym typeface="Arial Narrow"/>
              </a:rPr>
              <a:t>RESILIENCE</a:t>
            </a:r>
            <a:r>
              <a:rPr lang="en" sz="1200">
                <a:solidFill>
                  <a:srgbClr val="0000FF"/>
                </a:solidFill>
                <a:latin typeface="Arial Narrow"/>
                <a:ea typeface="Arial Narrow"/>
                <a:cs typeface="Arial Narrow"/>
                <a:sym typeface="Arial Narrow"/>
              </a:rPr>
              <a:t> by persisting and being courageous when faced with challenges in our learning and relationships.</a:t>
            </a:r>
            <a:endParaRPr sz="1200">
              <a:solidFill>
                <a:srgbClr val="0000FF"/>
              </a:solidFill>
              <a:latin typeface="Arial Narrow"/>
              <a:ea typeface="Arial Narrow"/>
              <a:cs typeface="Arial Narrow"/>
              <a:sym typeface="Arial Narrow"/>
            </a:endParaRPr>
          </a:p>
          <a:p>
            <a:pPr marL="0" lvl="0" indent="0" algn="l" rtl="0">
              <a:spcBef>
                <a:spcPts val="1000"/>
              </a:spcBef>
              <a:spcAft>
                <a:spcPts val="0"/>
              </a:spcAft>
              <a:buNone/>
            </a:pPr>
            <a:endParaRPr sz="1000">
              <a:solidFill>
                <a:srgbClr val="3F3F3F"/>
              </a:solidFill>
              <a:latin typeface="Trebuchet MS"/>
              <a:ea typeface="Trebuchet MS"/>
              <a:cs typeface="Trebuchet MS"/>
              <a:sym typeface="Trebuchet MS"/>
            </a:endParaRPr>
          </a:p>
          <a:p>
            <a:pPr marL="0" lvl="0" indent="0" algn="l" rtl="0">
              <a:lnSpc>
                <a:spcPct val="115000"/>
              </a:lnSpc>
              <a:spcBef>
                <a:spcPts val="0"/>
              </a:spcBef>
              <a:spcAft>
                <a:spcPts val="0"/>
              </a:spcAft>
              <a:buNone/>
            </a:pPr>
            <a:endParaRPr sz="1000">
              <a:solidFill>
                <a:schemeClr val="dk2"/>
              </a:solidFill>
            </a:endParaRPr>
          </a:p>
          <a:p>
            <a:pPr marL="0" lvl="0" indent="0" algn="ctr" rtl="0">
              <a:lnSpc>
                <a:spcPct val="144000"/>
              </a:lnSpc>
              <a:spcBef>
                <a:spcPts val="1600"/>
              </a:spcBef>
              <a:spcAft>
                <a:spcPts val="0"/>
              </a:spcAft>
              <a:buNone/>
            </a:pPr>
            <a:endParaRPr sz="1200">
              <a:solidFill>
                <a:srgbClr val="0000FF"/>
              </a:solidFill>
              <a:latin typeface="Arial Narrow"/>
              <a:ea typeface="Arial Narrow"/>
              <a:cs typeface="Arial Narrow"/>
              <a:sym typeface="Arial Narrow"/>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6"/>
          <p:cNvSpPr txBox="1">
            <a:spLocks noGrp="1"/>
          </p:cNvSpPr>
          <p:nvPr>
            <p:ph type="title"/>
          </p:nvPr>
        </p:nvSpPr>
        <p:spPr>
          <a:xfrm>
            <a:off x="218425" y="591684"/>
            <a:ext cx="8229600" cy="643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700" b="1"/>
              <a:t>Professional Learning Community</a:t>
            </a:r>
            <a:endParaRPr sz="2700" b="1"/>
          </a:p>
        </p:txBody>
      </p:sp>
      <p:sp>
        <p:nvSpPr>
          <p:cNvPr id="241" name="Google Shape;241;p36"/>
          <p:cNvSpPr txBox="1"/>
          <p:nvPr/>
        </p:nvSpPr>
        <p:spPr>
          <a:xfrm>
            <a:off x="275100" y="1727275"/>
            <a:ext cx="8229600" cy="304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u="sng">
                <a:solidFill>
                  <a:schemeClr val="dk1"/>
                </a:solidFill>
                <a:latin typeface="Roboto"/>
                <a:ea typeface="Roboto"/>
                <a:cs typeface="Roboto"/>
                <a:sym typeface="Roboto"/>
              </a:rPr>
              <a:t>At FCPS we are driven by the big ideas of a </a:t>
            </a:r>
            <a:endParaRPr sz="2200" u="sng">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2200" u="sng">
                <a:solidFill>
                  <a:schemeClr val="dk1"/>
                </a:solidFill>
                <a:latin typeface="Roboto"/>
                <a:ea typeface="Roboto"/>
                <a:cs typeface="Roboto"/>
                <a:sym typeface="Roboto"/>
              </a:rPr>
              <a:t>Professional Learning Community (PLC):</a:t>
            </a:r>
            <a:endParaRPr sz="2200" u="sng">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700">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i="1">
                <a:solidFill>
                  <a:schemeClr val="dk1"/>
                </a:solidFill>
                <a:latin typeface="Roboto"/>
                <a:ea typeface="Roboto"/>
                <a:cs typeface="Roboto"/>
                <a:sym typeface="Roboto"/>
              </a:rPr>
              <a:t>A focus on all students learning at high levels </a:t>
            </a:r>
            <a:endParaRPr sz="2000" i="1">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i="1">
                <a:solidFill>
                  <a:schemeClr val="dk1"/>
                </a:solidFill>
                <a:latin typeface="Roboto"/>
                <a:ea typeface="Roboto"/>
                <a:cs typeface="Roboto"/>
                <a:sym typeface="Roboto"/>
              </a:rPr>
              <a:t>A focus on wellbeing</a:t>
            </a:r>
            <a:endParaRPr sz="2000" i="1">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i="1">
                <a:solidFill>
                  <a:schemeClr val="dk1"/>
                </a:solidFill>
                <a:latin typeface="Roboto"/>
                <a:ea typeface="Roboto"/>
                <a:cs typeface="Roboto"/>
                <a:sym typeface="Roboto"/>
              </a:rPr>
              <a:t>A focus on collaboration</a:t>
            </a:r>
            <a:endParaRPr sz="2000" i="1">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i="1">
                <a:solidFill>
                  <a:schemeClr val="dk1"/>
                </a:solidFill>
                <a:latin typeface="Roboto"/>
                <a:ea typeface="Roboto"/>
                <a:cs typeface="Roboto"/>
                <a:sym typeface="Roboto"/>
              </a:rPr>
              <a:t>A focus on results </a:t>
            </a:r>
            <a:endParaRPr sz="2000" i="1">
              <a:solidFill>
                <a:schemeClr val="dk1"/>
              </a:solidFill>
              <a:latin typeface="Roboto"/>
              <a:ea typeface="Roboto"/>
              <a:cs typeface="Roboto"/>
              <a:sym typeface="Roboto"/>
            </a:endParaRPr>
          </a:p>
        </p:txBody>
      </p:sp>
      <p:sp>
        <p:nvSpPr>
          <p:cNvPr id="242" name="Google Shape;242;p36"/>
          <p:cNvSpPr/>
          <p:nvPr/>
        </p:nvSpPr>
        <p:spPr>
          <a:xfrm>
            <a:off x="6976925" y="1069850"/>
            <a:ext cx="2167200" cy="4073700"/>
          </a:xfrm>
          <a:prstGeom prst="rect">
            <a:avLst/>
          </a:prstGeom>
          <a:solidFill>
            <a:srgbClr val="7890CD">
              <a:alpha val="207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243" name="Google Shape;243;p36"/>
          <p:cNvPicPr preferRelativeResize="0"/>
          <p:nvPr/>
        </p:nvPicPr>
        <p:blipFill rotWithShape="1">
          <a:blip r:embed="rId3">
            <a:alphaModFix/>
          </a:blip>
          <a:srcRect l="8554" t="6270" r="12524"/>
          <a:stretch/>
        </p:blipFill>
        <p:spPr>
          <a:xfrm>
            <a:off x="7007200" y="3465450"/>
            <a:ext cx="2069125" cy="160184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1778</Words>
  <Application>Microsoft Office PowerPoint</Application>
  <PresentationFormat>On-screen Show (16:9)</PresentationFormat>
  <Paragraphs>312</Paragraphs>
  <Slides>31</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Roboto</vt:lpstr>
      <vt:lpstr>Arial</vt:lpstr>
      <vt:lpstr>Arial Narrow</vt:lpstr>
      <vt:lpstr>Lustria</vt:lpstr>
      <vt:lpstr>Palatino Linotype</vt:lpstr>
      <vt:lpstr>Trebuchet MS</vt:lpstr>
      <vt:lpstr>Quicksand</vt:lpstr>
      <vt:lpstr>Simple Light</vt:lpstr>
      <vt:lpstr>Geometric</vt:lpstr>
      <vt:lpstr>Foundation 2025 Parent Information Session</vt:lpstr>
      <vt:lpstr>Clarity of Purpose</vt:lpstr>
      <vt:lpstr>Acknowledgement of Country </vt:lpstr>
      <vt:lpstr>Our Leadership Team- Principal Class</vt:lpstr>
      <vt:lpstr>Supporting Leadership Team</vt:lpstr>
      <vt:lpstr>Wellbeing Team Supporting Principal Class</vt:lpstr>
      <vt:lpstr>Our Administration Team</vt:lpstr>
      <vt:lpstr>Our Mission at FCPS We are future making for every child so that they are  learning to learn, learning to thrive and learning to contribute.  Our Vision at FCPS Our students will possess the skills, knowledge and ways of thinking that enable them to embrace learning, respond to challenges and thrive as active members of the community.  Our Values at FCPS At Footscray City Primary School we are a diverse and inclusive COMMUNITY who value Taking RESPONSIBILITY for our learning and our impact on our selves, others and our environment. Thinking and acting with KINDNESS which means we are friendly towards others and considerate of their feelings. Demonstrating RESILIENCE by persisting and being courageous when faced with challenges in our learning and relationships.   </vt:lpstr>
      <vt:lpstr>Professional Learning Community</vt:lpstr>
      <vt:lpstr>Curriculum Overview</vt:lpstr>
      <vt:lpstr>Literacy</vt:lpstr>
      <vt:lpstr>Writing</vt:lpstr>
      <vt:lpstr>Mathematics</vt:lpstr>
      <vt:lpstr>PowerPoint Presentation</vt:lpstr>
      <vt:lpstr>Buddies</vt:lpstr>
      <vt:lpstr>Making Learning Visible - Seesaw</vt:lpstr>
      <vt:lpstr>Specialist Program</vt:lpstr>
      <vt:lpstr>STUDENT ENGAGEMENT, HEALTH &amp; WELLBEING  </vt:lpstr>
      <vt:lpstr>PowerPoint Presentation</vt:lpstr>
      <vt:lpstr>Footscray Learning Precinct</vt:lpstr>
      <vt:lpstr>FLP Priorities</vt:lpstr>
      <vt:lpstr>Pathways and transitions</vt:lpstr>
      <vt:lpstr>Capital Works Project  Learning Communities</vt:lpstr>
      <vt:lpstr>Capital Works Project  Three Stages - Ground Floor</vt:lpstr>
      <vt:lpstr>Capital Works Project  Three Stages - First Floor</vt:lpstr>
      <vt:lpstr>School Operations </vt:lpstr>
      <vt:lpstr>WHAT HAPPENS NEXT - ENROLMENT</vt:lpstr>
      <vt:lpstr>WHAT HAPPENS NEXT - ENROLMENT</vt:lpstr>
      <vt:lpstr>Starting school in 2025</vt:lpstr>
      <vt:lpstr>Out of School Hours Care Program</vt:lpstr>
      <vt:lpstr>Thank-you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2024-04-01T23:53:24Z</dcterms:modified>
</cp:coreProperties>
</file>